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1" r:id="rId2"/>
  </p:sldMasterIdLst>
  <p:notesMasterIdLst>
    <p:notesMasterId r:id="rId42"/>
  </p:notesMasterIdLst>
  <p:sldIdLst>
    <p:sldId id="785" r:id="rId3"/>
    <p:sldId id="632" r:id="rId4"/>
    <p:sldId id="774" r:id="rId5"/>
    <p:sldId id="775" r:id="rId6"/>
    <p:sldId id="776" r:id="rId7"/>
    <p:sldId id="636" r:id="rId8"/>
    <p:sldId id="778" r:id="rId9"/>
    <p:sldId id="779" r:id="rId10"/>
    <p:sldId id="781" r:id="rId11"/>
    <p:sldId id="782" r:id="rId12"/>
    <p:sldId id="257" r:id="rId13"/>
    <p:sldId id="582" r:id="rId14"/>
    <p:sldId id="592" r:id="rId15"/>
    <p:sldId id="723" r:id="rId16"/>
    <p:sldId id="583" r:id="rId17"/>
    <p:sldId id="635" r:id="rId18"/>
    <p:sldId id="609" r:id="rId19"/>
    <p:sldId id="261" r:id="rId20"/>
    <p:sldId id="605" r:id="rId21"/>
    <p:sldId id="585" r:id="rId22"/>
    <p:sldId id="607" r:id="rId23"/>
    <p:sldId id="586" r:id="rId24"/>
    <p:sldId id="618" r:id="rId25"/>
    <p:sldId id="738" r:id="rId26"/>
    <p:sldId id="739" r:id="rId27"/>
    <p:sldId id="740" r:id="rId28"/>
    <p:sldId id="729" r:id="rId29"/>
    <p:sldId id="731" r:id="rId30"/>
    <p:sldId id="722" r:id="rId31"/>
    <p:sldId id="737" r:id="rId32"/>
    <p:sldId id="710" r:id="rId33"/>
    <p:sldId id="712" r:id="rId34"/>
    <p:sldId id="734" r:id="rId35"/>
    <p:sldId id="787" r:id="rId36"/>
    <p:sldId id="706" r:id="rId37"/>
    <p:sldId id="752" r:id="rId38"/>
    <p:sldId id="783" r:id="rId39"/>
    <p:sldId id="784" r:id="rId40"/>
    <p:sldId id="620"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2E9AAF-6DF3-4C6A-90D9-9C3643D3D071}" v="4" dt="2021-07-12T08:37:45.3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8"/>
    <p:restoredTop sz="94624"/>
  </p:normalViewPr>
  <p:slideViewPr>
    <p:cSldViewPr snapToGrid="0">
      <p:cViewPr varScale="1">
        <p:scale>
          <a:sx n="79" d="100"/>
          <a:sy n="79" d="100"/>
        </p:scale>
        <p:origin x="149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unitednations.sharepoint.com/sites/UNCTAD_DIAE-EB/Documents/01_Accounting%20Section/Case%20Studies/Overview%20GCI%20and%20Case%20Studies%2020201015_YM.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Yuki.Mitsuka\Desktop\Numbers%20for%20Case%20Studi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Yuki.Mitsuka\Desktop\Numbers%20for%20Case%20Studi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nitednations.sharepoint.com/sites/UNCTAD_DIAE-EB/Documents/01_Accounting%20Section/Case%20Studies/Overview%20GCI%20and%20Case%20Studies%2020201015_YM.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nitednations.sharepoint.com/sites/UNCTAD_DIAE-EB/Documents/01_Accounting%20Section/Case%20Studies/Overview%20GCI%20and%20Case%20Studies%2020201015_YM.xlsm"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ctr">
              <a:defRPr sz="2000" b="0" i="0" u="none" strike="noStrike" kern="1200" spc="0" baseline="0">
                <a:solidFill>
                  <a:schemeClr val="tx1">
                    <a:lumMod val="65000"/>
                    <a:lumOff val="35000"/>
                  </a:schemeClr>
                </a:solidFill>
                <a:latin typeface="+mn-lt"/>
                <a:ea typeface="+mn-ea"/>
                <a:cs typeface="+mn-cs"/>
              </a:defRPr>
            </a:pPr>
            <a:r>
              <a:rPr lang="en-US" sz="2000" dirty="0"/>
              <a:t>Applicability of core indicators</a:t>
            </a:r>
          </a:p>
        </c:rich>
      </c:tx>
      <c:overlay val="0"/>
      <c:spPr>
        <a:noFill/>
        <a:ln>
          <a:noFill/>
        </a:ln>
        <a:effectLst/>
      </c:spPr>
      <c:txPr>
        <a:bodyPr rot="0" spcFirstLastPara="1" vertOverflow="ellipsis" vert="horz" wrap="square" anchor="ctr" anchorCtr="1"/>
        <a:lstStyle/>
        <a:p>
          <a:pPr algn="ct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78197664657109"/>
          <c:y val="0.21870836862523657"/>
          <c:w val="0.59439306032169203"/>
          <c:h val="0.70707197456891591"/>
        </c:manualLayout>
      </c:layout>
      <c:pieChart>
        <c:varyColors val="1"/>
        <c:ser>
          <c:idx val="0"/>
          <c:order val="0"/>
          <c:tx>
            <c:strRef>
              <c:f>'Visual 1'!$A$46</c:f>
              <c:strCache>
                <c:ptCount val="1"/>
                <c:pt idx="0">
                  <c:v>Appicability of core indicators</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7C23-4A02-A254-BBD9A8B9FFF9}"/>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7C23-4A02-A254-BBD9A8B9FFF9}"/>
              </c:ext>
            </c:extLst>
          </c:dPt>
          <c:dPt>
            <c:idx val="2"/>
            <c:bubble3D val="0"/>
            <c:spPr>
              <a:solidFill>
                <a:schemeClr val="bg2">
                  <a:lumMod val="20000"/>
                  <a:lumOff val="80000"/>
                </a:schemeClr>
              </a:solidFill>
              <a:ln w="19050">
                <a:solidFill>
                  <a:schemeClr val="lt1"/>
                </a:solidFill>
              </a:ln>
              <a:effectLst/>
            </c:spPr>
            <c:extLst>
              <c:ext xmlns:c16="http://schemas.microsoft.com/office/drawing/2014/chart" uri="{C3380CC4-5D6E-409C-BE32-E72D297353CC}">
                <c16:uniqueId val="{00000005-7C23-4A02-A254-BBD9A8B9FFF9}"/>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'Visual 1'!$B$45:$D$45</c:f>
              <c:strCache>
                <c:ptCount val="3"/>
                <c:pt idx="0">
                  <c:v>reported</c:v>
                </c:pt>
                <c:pt idx="1">
                  <c:v>partially reported</c:v>
                </c:pt>
                <c:pt idx="2">
                  <c:v>not reported</c:v>
                </c:pt>
              </c:strCache>
            </c:strRef>
          </c:cat>
          <c:val>
            <c:numRef>
              <c:f>'Visual 1'!$B$46:$D$46</c:f>
              <c:numCache>
                <c:formatCode>General</c:formatCode>
                <c:ptCount val="3"/>
                <c:pt idx="0">
                  <c:v>227</c:v>
                </c:pt>
                <c:pt idx="1">
                  <c:v>95</c:v>
                </c:pt>
                <c:pt idx="2">
                  <c:v>140</c:v>
                </c:pt>
              </c:numCache>
            </c:numRef>
          </c:val>
          <c:extLst>
            <c:ext xmlns:c16="http://schemas.microsoft.com/office/drawing/2014/chart" uri="{C3380CC4-5D6E-409C-BE32-E72D297353CC}">
              <c16:uniqueId val="{00000006-7C23-4A02-A254-BBD9A8B9FFF9}"/>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de-DE" sz="1800"/>
              <a:t>Level</a:t>
            </a:r>
            <a:r>
              <a:rPr lang="de-DE" sz="1800" baseline="0"/>
              <a:t> of Disclosure</a:t>
            </a:r>
            <a:endParaRPr lang="de-DE"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Sheet2!$A$4</c:f>
              <c:strCache>
                <c:ptCount val="1"/>
                <c:pt idx="0">
                  <c:v>Full</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Sheet2!$B$3:$C$3</c:f>
              <c:numCache>
                <c:formatCode>General</c:formatCode>
                <c:ptCount val="2"/>
                <c:pt idx="0">
                  <c:v>2017</c:v>
                </c:pt>
                <c:pt idx="1">
                  <c:v>2018</c:v>
                </c:pt>
              </c:numCache>
            </c:numRef>
          </c:cat>
          <c:val>
            <c:numRef>
              <c:f>Sheet2!$B$4:$C$4</c:f>
              <c:numCache>
                <c:formatCode>General</c:formatCode>
                <c:ptCount val="2"/>
                <c:pt idx="0">
                  <c:v>7</c:v>
                </c:pt>
                <c:pt idx="1">
                  <c:v>25</c:v>
                </c:pt>
              </c:numCache>
            </c:numRef>
          </c:val>
          <c:extLst>
            <c:ext xmlns:c16="http://schemas.microsoft.com/office/drawing/2014/chart" uri="{C3380CC4-5D6E-409C-BE32-E72D297353CC}">
              <c16:uniqueId val="{00000000-12EA-414F-928F-9E7D96CB4771}"/>
            </c:ext>
          </c:extLst>
        </c:ser>
        <c:ser>
          <c:idx val="1"/>
          <c:order val="1"/>
          <c:tx>
            <c:strRef>
              <c:f>Sheet2!$A$5</c:f>
              <c:strCache>
                <c:ptCount val="1"/>
                <c:pt idx="0">
                  <c:v>Partial</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Sheet2!$B$3:$C$3</c:f>
              <c:numCache>
                <c:formatCode>General</c:formatCode>
                <c:ptCount val="2"/>
                <c:pt idx="0">
                  <c:v>2017</c:v>
                </c:pt>
                <c:pt idx="1">
                  <c:v>2018</c:v>
                </c:pt>
              </c:numCache>
            </c:numRef>
          </c:cat>
          <c:val>
            <c:numRef>
              <c:f>Sheet2!$B$5:$C$5</c:f>
              <c:numCache>
                <c:formatCode>General</c:formatCode>
                <c:ptCount val="2"/>
                <c:pt idx="0">
                  <c:v>20</c:v>
                </c:pt>
                <c:pt idx="1">
                  <c:v>7</c:v>
                </c:pt>
              </c:numCache>
            </c:numRef>
          </c:val>
          <c:extLst>
            <c:ext xmlns:c16="http://schemas.microsoft.com/office/drawing/2014/chart" uri="{C3380CC4-5D6E-409C-BE32-E72D297353CC}">
              <c16:uniqueId val="{00000001-12EA-414F-928F-9E7D96CB4771}"/>
            </c:ext>
          </c:extLst>
        </c:ser>
        <c:ser>
          <c:idx val="2"/>
          <c:order val="2"/>
          <c:tx>
            <c:strRef>
              <c:f>Sheet2!$A$6</c:f>
              <c:strCache>
                <c:ptCount val="1"/>
                <c:pt idx="0">
                  <c:v>None</c:v>
                </c:pt>
              </c:strCache>
            </c:strRef>
          </c:tx>
          <c:spPr>
            <a:solidFill>
              <a:schemeClr val="bg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Sheet2!$B$3:$C$3</c:f>
              <c:numCache>
                <c:formatCode>General</c:formatCode>
                <c:ptCount val="2"/>
                <c:pt idx="0">
                  <c:v>2017</c:v>
                </c:pt>
                <c:pt idx="1">
                  <c:v>2018</c:v>
                </c:pt>
              </c:numCache>
            </c:numRef>
          </c:cat>
          <c:val>
            <c:numRef>
              <c:f>Sheet2!$B$6:$C$6</c:f>
              <c:numCache>
                <c:formatCode>General</c:formatCode>
                <c:ptCount val="2"/>
                <c:pt idx="0">
                  <c:v>6</c:v>
                </c:pt>
                <c:pt idx="1">
                  <c:v>1</c:v>
                </c:pt>
              </c:numCache>
            </c:numRef>
          </c:val>
          <c:extLst>
            <c:ext xmlns:c16="http://schemas.microsoft.com/office/drawing/2014/chart" uri="{C3380CC4-5D6E-409C-BE32-E72D297353CC}">
              <c16:uniqueId val="{00000002-12EA-414F-928F-9E7D96CB4771}"/>
            </c:ext>
          </c:extLst>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435016624"/>
        <c:axId val="435014656"/>
      </c:barChart>
      <c:catAx>
        <c:axId val="43501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014656"/>
        <c:crosses val="autoZero"/>
        <c:auto val="1"/>
        <c:lblAlgn val="ctr"/>
        <c:lblOffset val="100"/>
        <c:noMultiLvlLbl val="0"/>
      </c:catAx>
      <c:valAx>
        <c:axId val="435014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de-DE" sz="1200"/>
                  <a:t># of indicators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016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10539459266634E-2"/>
          <c:y val="0.14267390942687724"/>
          <c:w val="0.264618403282114"/>
          <c:h val="0.7712455289769824"/>
        </c:manualLayout>
      </c:layout>
      <c:pieChart>
        <c:varyColors val="1"/>
        <c:ser>
          <c:idx val="0"/>
          <c:order val="0"/>
          <c:tx>
            <c:strRef>
              <c:f>Sheet7!$E$2</c:f>
              <c:strCache>
                <c:ptCount val="1"/>
                <c:pt idx="0">
                  <c:v>Reason for non-disclosure</c:v>
                </c:pt>
              </c:strCache>
            </c:strRef>
          </c:tx>
          <c:dPt>
            <c:idx val="0"/>
            <c:bubble3D val="0"/>
            <c:spPr>
              <a:solidFill>
                <a:srgbClr val="92D050"/>
              </a:solidFill>
              <a:ln w="19050">
                <a:solidFill>
                  <a:schemeClr val="lt1"/>
                </a:solidFill>
              </a:ln>
              <a:effectLst/>
            </c:spPr>
            <c:extLst>
              <c:ext xmlns:c16="http://schemas.microsoft.com/office/drawing/2014/chart" uri="{C3380CC4-5D6E-409C-BE32-E72D297353CC}">
                <c16:uniqueId val="{00000001-EB22-4F82-8997-AC897818D9E6}"/>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EB22-4F82-8997-AC897818D9E6}"/>
              </c:ext>
            </c:extLst>
          </c:dPt>
          <c:dPt>
            <c:idx val="2"/>
            <c:bubble3D val="0"/>
            <c:spPr>
              <a:solidFill>
                <a:srgbClr val="CDB87E"/>
              </a:solidFill>
              <a:ln w="19050">
                <a:solidFill>
                  <a:schemeClr val="lt1"/>
                </a:solidFill>
              </a:ln>
              <a:effectLst/>
            </c:spPr>
            <c:extLst>
              <c:ext xmlns:c16="http://schemas.microsoft.com/office/drawing/2014/chart" uri="{C3380CC4-5D6E-409C-BE32-E72D297353CC}">
                <c16:uniqueId val="{00000005-EB22-4F82-8997-AC897818D9E6}"/>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EB22-4F82-8997-AC897818D9E6}"/>
              </c:ext>
            </c:extLst>
          </c:dPt>
          <c:dLbls>
            <c:dLbl>
              <c:idx val="0"/>
              <c:layout>
                <c:manualLayout>
                  <c:x val="3.0712356343806538E-2"/>
                  <c:y val="8.6800604256532313E-3"/>
                </c:manualLayout>
              </c:layout>
              <c:showLegendKey val="0"/>
              <c:showVal val="0"/>
              <c:showCatName val="1"/>
              <c:showSerName val="0"/>
              <c:showPercent val="1"/>
              <c:showBubbleSize val="0"/>
              <c:extLst>
                <c:ext xmlns:c15="http://schemas.microsoft.com/office/drawing/2012/chart" uri="{CE6537A1-D6FC-4f65-9D91-7224C49458BB}">
                  <c15:layout>
                    <c:manualLayout>
                      <c:w val="0.42806627933644215"/>
                      <c:h val="0.27447773697907379"/>
                    </c:manualLayout>
                  </c15:layout>
                </c:ext>
                <c:ext xmlns:c16="http://schemas.microsoft.com/office/drawing/2014/chart" uri="{C3380CC4-5D6E-409C-BE32-E72D297353CC}">
                  <c16:uniqueId val="{00000001-EB22-4F82-8997-AC897818D9E6}"/>
                </c:ext>
              </c:extLst>
            </c:dLbl>
            <c:dLbl>
              <c:idx val="1"/>
              <c:layout>
                <c:manualLayout>
                  <c:x val="0.10232633845526584"/>
                  <c:y val="0.16738838039047924"/>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52849807609000321"/>
                      <c:h val="0.28579640654522115"/>
                    </c:manualLayout>
                  </c15:layout>
                </c:ext>
                <c:ext xmlns:c16="http://schemas.microsoft.com/office/drawing/2014/chart" uri="{C3380CC4-5D6E-409C-BE32-E72D297353CC}">
                  <c16:uniqueId val="{00000003-EB22-4F82-8997-AC897818D9E6}"/>
                </c:ext>
              </c:extLst>
            </c:dLbl>
            <c:dLbl>
              <c:idx val="2"/>
              <c:layout>
                <c:manualLayout>
                  <c:x val="6.3426789491119448E-2"/>
                  <c:y val="-5.4051846042327663E-2"/>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fld id="{5375E31A-71D1-1148-B501-55CAB617E345}" type="CATEGORYNAME">
                      <a:rPr lang="en-US" sz="1100" dirty="0"/>
                      <a:pPr>
                        <a:defRPr sz="1100"/>
                      </a:pPr>
                      <a:t>[CATEGORY NAME]</a:t>
                    </a:fld>
                    <a:r>
                      <a:rPr lang="en-US" sz="1100" baseline="0" dirty="0"/>
                      <a:t>
</a:t>
                    </a:r>
                    <a:fld id="{CA3644DA-C516-7C42-A1DE-1F4E7AA10055}" type="PERCENTAGE">
                      <a:rPr lang="en-US" sz="1100" baseline="0" dirty="0"/>
                      <a:pPr>
                        <a:defRPr sz="1100"/>
                      </a:pPr>
                      <a:t>[PERCENTAGE]</a:t>
                    </a:fld>
                    <a:endParaRPr lang="en-US" sz="1100" baseline="0" dirty="0"/>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3364893101954487"/>
                      <c:h val="0.43010944351360025"/>
                    </c:manualLayout>
                  </c15:layout>
                  <c15:dlblFieldTable/>
                  <c15:showDataLabelsRange val="0"/>
                </c:ext>
                <c:ext xmlns:c16="http://schemas.microsoft.com/office/drawing/2014/chart" uri="{C3380CC4-5D6E-409C-BE32-E72D297353CC}">
                  <c16:uniqueId val="{00000005-EB22-4F82-8997-AC897818D9E6}"/>
                </c:ext>
              </c:extLst>
            </c:dLbl>
            <c:dLbl>
              <c:idx val="3"/>
              <c:layout>
                <c:manualLayout>
                  <c:x val="0.13537146537835229"/>
                  <c:y val="-6.6610444584756415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40175559972479169"/>
                      <c:h val="0.33012786234596508"/>
                    </c:manualLayout>
                  </c15:layout>
                </c:ext>
                <c:ext xmlns:c16="http://schemas.microsoft.com/office/drawing/2014/chart" uri="{C3380CC4-5D6E-409C-BE32-E72D297353CC}">
                  <c16:uniqueId val="{00000007-EB22-4F82-8997-AC897818D9E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Sheet7!$D$3:$D$6</c:f>
              <c:strCache>
                <c:ptCount val="4"/>
                <c:pt idx="0">
                  <c:v>Confidentiality of available data</c:v>
                </c:pt>
                <c:pt idx="1">
                  <c:v>Legal constraint in disclosing available data</c:v>
                </c:pt>
                <c:pt idx="2">
                  <c:v>Non-collection of data</c:v>
                </c:pt>
                <c:pt idx="3">
                  <c:v>Non-existence of measures related  to indicator</c:v>
                </c:pt>
              </c:strCache>
            </c:strRef>
          </c:cat>
          <c:val>
            <c:numRef>
              <c:f>Sheet7!$E$3:$E$6</c:f>
              <c:numCache>
                <c:formatCode>General</c:formatCode>
                <c:ptCount val="4"/>
                <c:pt idx="0">
                  <c:v>1</c:v>
                </c:pt>
                <c:pt idx="1">
                  <c:v>1</c:v>
                </c:pt>
                <c:pt idx="2">
                  <c:v>19</c:v>
                </c:pt>
                <c:pt idx="3">
                  <c:v>3</c:v>
                </c:pt>
              </c:numCache>
            </c:numRef>
          </c:val>
          <c:extLst>
            <c:ext xmlns:c16="http://schemas.microsoft.com/office/drawing/2014/chart" uri="{C3380CC4-5D6E-409C-BE32-E72D297353CC}">
              <c16:uniqueId val="{00000008-EB22-4F82-8997-AC897818D9E6}"/>
            </c:ext>
          </c:extLst>
        </c:ser>
        <c:dLbls>
          <c:showLegendKey val="0"/>
          <c:showVal val="0"/>
          <c:showCatName val="1"/>
          <c:showSerName val="0"/>
          <c:showPercent val="1"/>
          <c:showBubbleSize val="0"/>
          <c:showLeaderLines val="1"/>
        </c:dLbls>
        <c:firstSliceAng val="8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'Visual 2'!$A$46</c:f>
              <c:strCache>
                <c:ptCount val="1"/>
                <c:pt idx="0">
                  <c:v>Appicability of core indicators</c:v>
                </c:pt>
              </c:strCache>
            </c:strRef>
          </c:tx>
          <c:explosion val="2"/>
          <c:dPt>
            <c:idx val="0"/>
            <c:bubble3D val="0"/>
            <c:spPr>
              <a:solidFill>
                <a:srgbClr val="00B050"/>
              </a:solidFill>
              <a:ln w="19050">
                <a:solidFill>
                  <a:schemeClr val="lt1"/>
                </a:solidFill>
              </a:ln>
              <a:effectLst/>
            </c:spPr>
            <c:extLst>
              <c:ext xmlns:c16="http://schemas.microsoft.com/office/drawing/2014/chart" uri="{C3380CC4-5D6E-409C-BE32-E72D297353CC}">
                <c16:uniqueId val="{00000001-5255-4F8A-A24D-C159050C93FD}"/>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5255-4F8A-A24D-C159050C93FD}"/>
              </c:ext>
            </c:extLst>
          </c:dPt>
          <c:dPt>
            <c:idx val="2"/>
            <c:bubble3D val="0"/>
            <c:spPr>
              <a:solidFill>
                <a:schemeClr val="bg2">
                  <a:lumMod val="20000"/>
                  <a:lumOff val="80000"/>
                </a:schemeClr>
              </a:solidFill>
              <a:ln w="19050">
                <a:solidFill>
                  <a:schemeClr val="lt1"/>
                </a:solidFill>
              </a:ln>
              <a:effectLst/>
            </c:spPr>
            <c:extLst>
              <c:ext xmlns:c16="http://schemas.microsoft.com/office/drawing/2014/chart" uri="{C3380CC4-5D6E-409C-BE32-E72D297353CC}">
                <c16:uniqueId val="{00000005-5255-4F8A-A24D-C159050C93FD}"/>
              </c:ext>
            </c:extLst>
          </c:dPt>
          <c:dLbls>
            <c:dLbl>
              <c:idx val="0"/>
              <c:layout>
                <c:manualLayout>
                  <c:x val="-0.2402916136457113"/>
                  <c:y val="5.051436278798483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255-4F8A-A24D-C159050C93FD}"/>
                </c:ext>
              </c:extLst>
            </c:dLbl>
            <c:dLbl>
              <c:idx val="1"/>
              <c:layout>
                <c:manualLayout>
                  <c:x val="0.12660342127570831"/>
                  <c:y val="-7.4999817731116941E-2"/>
                </c:manualLayout>
              </c:layout>
              <c:showLegendKey val="0"/>
              <c:showVal val="0"/>
              <c:showCatName val="1"/>
              <c:showSerName val="0"/>
              <c:showPercent val="1"/>
              <c:showBubbleSize val="0"/>
              <c:extLst>
                <c:ext xmlns:c15="http://schemas.microsoft.com/office/drawing/2012/chart" uri="{CE6537A1-D6FC-4f65-9D91-7224C49458BB}">
                  <c15:layout>
                    <c:manualLayout>
                      <c:w val="0.28108825620203803"/>
                      <c:h val="0.312037037037037"/>
                    </c:manualLayout>
                  </c15:layout>
                </c:ext>
                <c:ext xmlns:c16="http://schemas.microsoft.com/office/drawing/2014/chart" uri="{C3380CC4-5D6E-409C-BE32-E72D297353CC}">
                  <c16:uniqueId val="{00000003-5255-4F8A-A24D-C159050C93FD}"/>
                </c:ext>
              </c:extLst>
            </c:dLbl>
            <c:dLbl>
              <c:idx val="2"/>
              <c:layout>
                <c:manualLayout>
                  <c:x val="0.20669552257168622"/>
                  <c:y val="0.12751348789734618"/>
                </c:manualLayout>
              </c:layout>
              <c:showLegendKey val="0"/>
              <c:showVal val="0"/>
              <c:showCatName val="1"/>
              <c:showSerName val="0"/>
              <c:showPercent val="1"/>
              <c:showBubbleSize val="0"/>
              <c:extLst>
                <c:ext xmlns:c15="http://schemas.microsoft.com/office/drawing/2012/chart" uri="{CE6537A1-D6FC-4f65-9D91-7224C49458BB}">
                  <c15:layout>
                    <c:manualLayout>
                      <c:w val="0.3170499117413153"/>
                      <c:h val="0.2326388888888889"/>
                    </c:manualLayout>
                  </c15:layout>
                </c:ext>
                <c:ext xmlns:c16="http://schemas.microsoft.com/office/drawing/2014/chart" uri="{C3380CC4-5D6E-409C-BE32-E72D297353CC}">
                  <c16:uniqueId val="{00000005-5255-4F8A-A24D-C159050C93F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'Visual 2'!$B$45:$D$45</c:f>
              <c:strCache>
                <c:ptCount val="3"/>
                <c:pt idx="0">
                  <c:v>reported</c:v>
                </c:pt>
                <c:pt idx="1">
                  <c:v>partially reported</c:v>
                </c:pt>
                <c:pt idx="2">
                  <c:v>not reported</c:v>
                </c:pt>
              </c:strCache>
            </c:strRef>
          </c:cat>
          <c:val>
            <c:numRef>
              <c:f>'Visual 2'!$B$46:$D$46</c:f>
              <c:numCache>
                <c:formatCode>General</c:formatCode>
                <c:ptCount val="3"/>
                <c:pt idx="0">
                  <c:v>57</c:v>
                </c:pt>
                <c:pt idx="1">
                  <c:v>26</c:v>
                </c:pt>
                <c:pt idx="2">
                  <c:v>49</c:v>
                </c:pt>
              </c:numCache>
            </c:numRef>
          </c:val>
          <c:extLst>
            <c:ext xmlns:c16="http://schemas.microsoft.com/office/drawing/2014/chart" uri="{C3380CC4-5D6E-409C-BE32-E72D297353CC}">
              <c16:uniqueId val="{00000006-5255-4F8A-A24D-C159050C93F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'Visual 2'!$B$61</c:f>
              <c:strCache>
                <c:ptCount val="1"/>
                <c:pt idx="0">
                  <c:v>Share of difficult to report or not reported indicators</c:v>
                </c:pt>
              </c:strCache>
            </c:strRef>
          </c:tx>
          <c:dPt>
            <c:idx val="0"/>
            <c:bubble3D val="0"/>
            <c:spPr>
              <a:solidFill>
                <a:srgbClr val="FFFF00"/>
              </a:solidFill>
              <a:ln w="19050">
                <a:noFill/>
              </a:ln>
              <a:effectLst/>
            </c:spPr>
            <c:extLst>
              <c:ext xmlns:c16="http://schemas.microsoft.com/office/drawing/2014/chart" uri="{C3380CC4-5D6E-409C-BE32-E72D297353CC}">
                <c16:uniqueId val="{00000001-C4A4-4098-A729-5F4A791E3322}"/>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C4A4-4098-A729-5F4A791E3322}"/>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C4A4-4098-A729-5F4A791E3322}"/>
              </c:ext>
            </c:extLst>
          </c:dPt>
          <c:dPt>
            <c:idx val="3"/>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7-C4A4-4098-A729-5F4A791E3322}"/>
              </c:ext>
            </c:extLst>
          </c:dPt>
          <c:dLbls>
            <c:dLbl>
              <c:idx val="0"/>
              <c:layout>
                <c:manualLayout>
                  <c:x val="-9.7128000736382114E-2"/>
                  <c:y val="0.1076388888888889"/>
                </c:manualLayout>
              </c:layout>
              <c:showLegendKey val="0"/>
              <c:showVal val="0"/>
              <c:showCatName val="1"/>
              <c:showSerName val="0"/>
              <c:showPercent val="1"/>
              <c:showBubbleSize val="0"/>
              <c:extLst>
                <c:ext xmlns:c15="http://schemas.microsoft.com/office/drawing/2012/chart" uri="{CE6537A1-D6FC-4f65-9D91-7224C49458BB}">
                  <c15:layout>
                    <c:manualLayout>
                      <c:w val="0.28660009998889013"/>
                      <c:h val="0.2361111111111111"/>
                    </c:manualLayout>
                  </c15:layout>
                </c:ext>
                <c:ext xmlns:c16="http://schemas.microsoft.com/office/drawing/2014/chart" uri="{C3380CC4-5D6E-409C-BE32-E72D297353CC}">
                  <c16:uniqueId val="{00000001-C4A4-4098-A729-5F4A791E3322}"/>
                </c:ext>
              </c:extLst>
            </c:dLbl>
            <c:dLbl>
              <c:idx val="1"/>
              <c:layout>
                <c:manualLayout>
                  <c:x val="-0.16353089731813261"/>
                  <c:y val="-0.13147382618839312"/>
                </c:manualLayout>
              </c:layout>
              <c:showLegendKey val="0"/>
              <c:showVal val="0"/>
              <c:showCatName val="1"/>
              <c:showSerName val="0"/>
              <c:showPercent val="1"/>
              <c:showBubbleSize val="0"/>
              <c:extLst>
                <c:ext xmlns:c15="http://schemas.microsoft.com/office/drawing/2012/chart" uri="{CE6537A1-D6FC-4f65-9D91-7224C49458BB}">
                  <c15:layout>
                    <c:manualLayout>
                      <c:w val="0.39601438317553195"/>
                      <c:h val="0.2326388888888889"/>
                    </c:manualLayout>
                  </c15:layout>
                </c:ext>
                <c:ext xmlns:c16="http://schemas.microsoft.com/office/drawing/2014/chart" uri="{C3380CC4-5D6E-409C-BE32-E72D297353CC}">
                  <c16:uniqueId val="{00000003-C4A4-4098-A729-5F4A791E3322}"/>
                </c:ext>
              </c:extLst>
            </c:dLbl>
            <c:dLbl>
              <c:idx val="2"/>
              <c:layout>
                <c:manualLayout>
                  <c:x val="0.15607694099902678"/>
                  <c:y val="-0.19328703703703703"/>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8453453731478395"/>
                      <c:h val="0.25231481481481483"/>
                    </c:manualLayout>
                  </c15:layout>
                </c:ext>
                <c:ext xmlns:c16="http://schemas.microsoft.com/office/drawing/2014/chart" uri="{C3380CC4-5D6E-409C-BE32-E72D297353CC}">
                  <c16:uniqueId val="{00000005-C4A4-4098-A729-5F4A791E3322}"/>
                </c:ext>
              </c:extLst>
            </c:dLbl>
            <c:dLbl>
              <c:idx val="3"/>
              <c:layout>
                <c:manualLayout>
                  <c:x val="0.19185579476136277"/>
                  <c:y val="0.1624249052201808"/>
                </c:manualLayout>
              </c:layout>
              <c:showLegendKey val="0"/>
              <c:showVal val="0"/>
              <c:showCatName val="1"/>
              <c:showSerName val="0"/>
              <c:showPercent val="1"/>
              <c:showBubbleSize val="0"/>
              <c:extLst>
                <c:ext xmlns:c15="http://schemas.microsoft.com/office/drawing/2012/chart" uri="{CE6537A1-D6FC-4f65-9D91-7224C49458BB}">
                  <c15:layout>
                    <c:manualLayout>
                      <c:w val="0.34375681508638956"/>
                      <c:h val="0.2326388888888889"/>
                    </c:manualLayout>
                  </c15:layout>
                </c:ext>
                <c:ext xmlns:c16="http://schemas.microsoft.com/office/drawing/2014/chart" uri="{C3380CC4-5D6E-409C-BE32-E72D297353CC}">
                  <c16:uniqueId val="{00000007-C4A4-4098-A729-5F4A791E332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'Visual 2'!$A$62:$A$65</c:f>
              <c:strCache>
                <c:ptCount val="4"/>
                <c:pt idx="0">
                  <c:v>Economics</c:v>
                </c:pt>
                <c:pt idx="1">
                  <c:v>Environmental</c:v>
                </c:pt>
                <c:pt idx="2">
                  <c:v>Social</c:v>
                </c:pt>
                <c:pt idx="3">
                  <c:v>Institutional</c:v>
                </c:pt>
              </c:strCache>
            </c:strRef>
          </c:cat>
          <c:val>
            <c:numRef>
              <c:f>'Visual 2'!$B$62:$B$65</c:f>
              <c:numCache>
                <c:formatCode>General</c:formatCode>
                <c:ptCount val="4"/>
                <c:pt idx="0">
                  <c:v>4</c:v>
                </c:pt>
                <c:pt idx="1">
                  <c:v>23</c:v>
                </c:pt>
                <c:pt idx="2">
                  <c:v>7</c:v>
                </c:pt>
                <c:pt idx="3">
                  <c:v>15</c:v>
                </c:pt>
              </c:numCache>
            </c:numRef>
          </c:val>
          <c:extLst>
            <c:ext xmlns:c16="http://schemas.microsoft.com/office/drawing/2014/chart" uri="{C3380CC4-5D6E-409C-BE32-E72D297353CC}">
              <c16:uniqueId val="{00000008-C4A4-4098-A729-5F4A791E332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jp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image" Target="../media/image36.png"/><Relationship Id="rId16" Type="http://schemas.openxmlformats.org/officeDocument/2006/relationships/image" Target="../media/image50.png"/><Relationship Id="rId1" Type="http://schemas.openxmlformats.org/officeDocument/2006/relationships/image" Target="../media/image35.png"/><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diagrams/_rels/drawing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jp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image" Target="../media/image36.png"/><Relationship Id="rId16" Type="http://schemas.openxmlformats.org/officeDocument/2006/relationships/image" Target="../media/image50.png"/><Relationship Id="rId1" Type="http://schemas.openxmlformats.org/officeDocument/2006/relationships/image" Target="../media/image35.png"/><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A02AC2-9ECE-4181-A7AF-5D2532B29945}"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CH"/>
        </a:p>
      </dgm:t>
    </dgm:pt>
    <dgm:pt modelId="{34B07A26-F625-4617-B6F7-9E2B19CBA845}">
      <dgm:prSet phldrT="[Text]"/>
      <dgm:spPr/>
      <dgm:t>
        <a:bodyPr/>
        <a:lstStyle/>
        <a:p>
          <a:r>
            <a:rPr lang="en-GB" dirty="0">
              <a:latin typeface="Eurostile LT Std" panose="020B0504020202050204" pitchFamily="34" charset="0"/>
            </a:rPr>
            <a:t>Phase 1</a:t>
          </a:r>
          <a:endParaRPr lang="en-CH" dirty="0">
            <a:latin typeface="Eurostile LT Std" panose="020B0504020202050204" pitchFamily="34" charset="0"/>
          </a:endParaRPr>
        </a:p>
      </dgm:t>
    </dgm:pt>
    <dgm:pt modelId="{D27D4773-55ED-4028-9ECF-BFD9DF13531E}" type="parTrans" cxnId="{1E0F2211-CC13-41BC-A8E0-A304778EB9C3}">
      <dgm:prSet/>
      <dgm:spPr/>
      <dgm:t>
        <a:bodyPr/>
        <a:lstStyle/>
        <a:p>
          <a:endParaRPr lang="en-CH">
            <a:latin typeface="Eurostile LT Std" panose="020B0504020202050204" pitchFamily="34" charset="0"/>
          </a:endParaRPr>
        </a:p>
      </dgm:t>
    </dgm:pt>
    <dgm:pt modelId="{D7E9C64E-BB88-4F2A-84EA-3257A6758D41}" type="sibTrans" cxnId="{1E0F2211-CC13-41BC-A8E0-A304778EB9C3}">
      <dgm:prSet/>
      <dgm:spPr/>
      <dgm:t>
        <a:bodyPr/>
        <a:lstStyle/>
        <a:p>
          <a:endParaRPr lang="en-CH">
            <a:latin typeface="Eurostile LT Std" panose="020B0504020202050204" pitchFamily="34" charset="0"/>
          </a:endParaRPr>
        </a:p>
      </dgm:t>
    </dgm:pt>
    <dgm:pt modelId="{3EEDA868-347D-4AB0-8920-FD829AF982A2}">
      <dgm:prSet phldrT="[Text]" custT="1"/>
      <dgm:spPr/>
      <dgm:t>
        <a:bodyPr/>
        <a:lstStyle/>
        <a:p>
          <a:pPr marL="171450" lvl="1" indent="-171450" algn="l" defTabSz="800100">
            <a:lnSpc>
              <a:spcPct val="90000"/>
            </a:lnSpc>
            <a:spcBef>
              <a:spcPct val="0"/>
            </a:spcBef>
            <a:spcAft>
              <a:spcPct val="15000"/>
            </a:spcAft>
            <a:buChar char="•"/>
          </a:pPr>
          <a:r>
            <a:rPr lang="en-GB" sz="1800" i="1" kern="1200" dirty="0">
              <a:solidFill>
                <a:srgbClr val="000000">
                  <a:hueOff val="0"/>
                  <a:satOff val="0"/>
                  <a:lumOff val="0"/>
                  <a:alphaOff val="0"/>
                </a:srgbClr>
              </a:solidFill>
              <a:latin typeface="Eurostile LT Std" panose="020B0504020202050204" pitchFamily="34" charset="0"/>
              <a:ea typeface="+mn-ea"/>
              <a:cs typeface="Arial"/>
            </a:rPr>
            <a:t>Development of a sustainability and SDG reporting assessment tool</a:t>
          </a:r>
          <a:endParaRPr lang="en-CH" sz="1800" i="1" kern="1200" dirty="0">
            <a:solidFill>
              <a:srgbClr val="000000">
                <a:hueOff val="0"/>
                <a:satOff val="0"/>
                <a:lumOff val="0"/>
                <a:alphaOff val="0"/>
              </a:srgbClr>
            </a:solidFill>
            <a:latin typeface="Eurostile LT Std" panose="020B0504020202050204" pitchFamily="34" charset="0"/>
            <a:ea typeface="+mn-ea"/>
            <a:cs typeface="Arial"/>
          </a:endParaRPr>
        </a:p>
      </dgm:t>
    </dgm:pt>
    <dgm:pt modelId="{74958D98-648A-4330-B0DD-0C1D5E6837C9}" type="parTrans" cxnId="{139D9C10-009A-4087-83B1-A7C3D22E284F}">
      <dgm:prSet/>
      <dgm:spPr/>
      <dgm:t>
        <a:bodyPr/>
        <a:lstStyle/>
        <a:p>
          <a:endParaRPr lang="en-CH">
            <a:latin typeface="Eurostile LT Std" panose="020B0504020202050204" pitchFamily="34" charset="0"/>
          </a:endParaRPr>
        </a:p>
      </dgm:t>
    </dgm:pt>
    <dgm:pt modelId="{998B54C0-14A0-4EC0-A280-5C169EA4D413}" type="sibTrans" cxnId="{139D9C10-009A-4087-83B1-A7C3D22E284F}">
      <dgm:prSet/>
      <dgm:spPr/>
      <dgm:t>
        <a:bodyPr/>
        <a:lstStyle/>
        <a:p>
          <a:endParaRPr lang="en-CH">
            <a:latin typeface="Eurostile LT Std" panose="020B0504020202050204" pitchFamily="34" charset="0"/>
          </a:endParaRPr>
        </a:p>
      </dgm:t>
    </dgm:pt>
    <dgm:pt modelId="{27DC7506-B026-48D9-B58B-B76A2F2983B1}">
      <dgm:prSet phldrT="[Text]"/>
      <dgm:spPr/>
      <dgm:t>
        <a:bodyPr/>
        <a:lstStyle/>
        <a:p>
          <a:r>
            <a:rPr lang="en-GB" dirty="0">
              <a:latin typeface="Eurostile LT Std" panose="020B0504020202050204" pitchFamily="34" charset="0"/>
            </a:rPr>
            <a:t>Phase 2</a:t>
          </a:r>
          <a:endParaRPr lang="en-CH" dirty="0">
            <a:latin typeface="Eurostile LT Std" panose="020B0504020202050204" pitchFamily="34" charset="0"/>
          </a:endParaRPr>
        </a:p>
      </dgm:t>
    </dgm:pt>
    <dgm:pt modelId="{E034BBBB-4754-4329-8986-D1FC4DCA7CCF}" type="parTrans" cxnId="{93D24643-F47C-45A0-BD28-D73AA0DD594E}">
      <dgm:prSet/>
      <dgm:spPr/>
      <dgm:t>
        <a:bodyPr/>
        <a:lstStyle/>
        <a:p>
          <a:endParaRPr lang="en-CH">
            <a:latin typeface="Eurostile LT Std" panose="020B0504020202050204" pitchFamily="34" charset="0"/>
          </a:endParaRPr>
        </a:p>
      </dgm:t>
    </dgm:pt>
    <dgm:pt modelId="{49BD95A4-060D-4C66-87C9-CDFDE3593D6B}" type="sibTrans" cxnId="{93D24643-F47C-45A0-BD28-D73AA0DD594E}">
      <dgm:prSet/>
      <dgm:spPr/>
      <dgm:t>
        <a:bodyPr/>
        <a:lstStyle/>
        <a:p>
          <a:endParaRPr lang="en-CH">
            <a:latin typeface="Eurostile LT Std" panose="020B0504020202050204" pitchFamily="34" charset="0"/>
          </a:endParaRPr>
        </a:p>
      </dgm:t>
    </dgm:pt>
    <dgm:pt modelId="{0EAA5148-F46B-4486-A142-2ABA396E042A}">
      <dgm:prSet phldrT="[Text]" custT="1"/>
      <dgm:spPr/>
      <dgm:t>
        <a:bodyPr/>
        <a:lstStyle/>
        <a:p>
          <a:r>
            <a:rPr lang="en-US" sz="1800" b="1" dirty="0">
              <a:solidFill>
                <a:srgbClr val="253DEF"/>
              </a:solidFill>
              <a:latin typeface="Eurostile LT Std" panose="020B0504020202050204" pitchFamily="34" charset="0"/>
            </a:rPr>
            <a:t>Developing and implementing  project activities in beneficiary countries</a:t>
          </a:r>
          <a:endParaRPr lang="en-CH" sz="1800" b="1" dirty="0">
            <a:solidFill>
              <a:srgbClr val="253DEF"/>
            </a:solidFill>
            <a:latin typeface="Eurostile LT Std" panose="020B0504020202050204" pitchFamily="34" charset="0"/>
          </a:endParaRPr>
        </a:p>
      </dgm:t>
    </dgm:pt>
    <dgm:pt modelId="{5828B2B8-665E-44C7-A45B-C6F2159099F5}" type="parTrans" cxnId="{28CA41AB-4882-4B11-A569-39691C4675CA}">
      <dgm:prSet/>
      <dgm:spPr/>
      <dgm:t>
        <a:bodyPr/>
        <a:lstStyle/>
        <a:p>
          <a:endParaRPr lang="en-CH">
            <a:latin typeface="Eurostile LT Std" panose="020B0504020202050204" pitchFamily="34" charset="0"/>
          </a:endParaRPr>
        </a:p>
      </dgm:t>
    </dgm:pt>
    <dgm:pt modelId="{9F90FB18-02CF-466A-B533-B5A2EEED9B6E}" type="sibTrans" cxnId="{28CA41AB-4882-4B11-A569-39691C4675CA}">
      <dgm:prSet/>
      <dgm:spPr/>
      <dgm:t>
        <a:bodyPr/>
        <a:lstStyle/>
        <a:p>
          <a:endParaRPr lang="en-CH">
            <a:latin typeface="Eurostile LT Std" panose="020B0504020202050204" pitchFamily="34" charset="0"/>
          </a:endParaRPr>
        </a:p>
      </dgm:t>
    </dgm:pt>
    <dgm:pt modelId="{67CBFBAC-1207-4746-8623-ED1E68568969}">
      <dgm:prSet phldrT="[Text]"/>
      <dgm:spPr/>
      <dgm:t>
        <a:bodyPr/>
        <a:lstStyle/>
        <a:p>
          <a:r>
            <a:rPr lang="en-GB" dirty="0">
              <a:latin typeface="Eurostile LT Std" panose="020B0504020202050204" pitchFamily="34" charset="0"/>
            </a:rPr>
            <a:t>Phase 3</a:t>
          </a:r>
          <a:endParaRPr lang="en-CH" dirty="0">
            <a:latin typeface="Eurostile LT Std" panose="020B0504020202050204" pitchFamily="34" charset="0"/>
          </a:endParaRPr>
        </a:p>
      </dgm:t>
    </dgm:pt>
    <dgm:pt modelId="{68CC82CC-8302-46E8-9BCB-8B0074E79A73}" type="parTrans" cxnId="{55A250E0-4CB9-40E6-94BF-2A0CA59A2970}">
      <dgm:prSet/>
      <dgm:spPr/>
      <dgm:t>
        <a:bodyPr/>
        <a:lstStyle/>
        <a:p>
          <a:endParaRPr lang="en-CH">
            <a:latin typeface="Eurostile LT Std" panose="020B0504020202050204" pitchFamily="34" charset="0"/>
          </a:endParaRPr>
        </a:p>
      </dgm:t>
    </dgm:pt>
    <dgm:pt modelId="{744DB674-FEC4-444C-B016-15E95A0F488F}" type="sibTrans" cxnId="{55A250E0-4CB9-40E6-94BF-2A0CA59A2970}">
      <dgm:prSet/>
      <dgm:spPr/>
      <dgm:t>
        <a:bodyPr/>
        <a:lstStyle/>
        <a:p>
          <a:endParaRPr lang="en-CH">
            <a:latin typeface="Eurostile LT Std" panose="020B0504020202050204" pitchFamily="34" charset="0"/>
          </a:endParaRPr>
        </a:p>
      </dgm:t>
    </dgm:pt>
    <dgm:pt modelId="{3C5D77F4-1422-435D-A687-274F26294878}">
      <dgm:prSet phldrT="[Text]" custT="1"/>
      <dgm:spPr/>
      <dgm:t>
        <a:bodyPr/>
        <a:lstStyle/>
        <a:p>
          <a:r>
            <a:rPr lang="en-GB" sz="1800" kern="1200" dirty="0">
              <a:solidFill>
                <a:srgbClr val="000000">
                  <a:hueOff val="0"/>
                  <a:satOff val="0"/>
                  <a:lumOff val="0"/>
                  <a:alphaOff val="0"/>
                </a:srgbClr>
              </a:solidFill>
              <a:latin typeface="Eurostile LT Std" panose="020B0504020202050204" pitchFamily="34" charset="0"/>
              <a:ea typeface="+mn-ea"/>
              <a:cs typeface="Arial"/>
            </a:rPr>
            <a:t>Regional collaboration and experience sharing of the lessons learned from the beneficiary countries</a:t>
          </a:r>
          <a:endParaRPr lang="en-CH" sz="2100" kern="1200" dirty="0">
            <a:latin typeface="Eurostile LT Std" panose="020B0504020202050204" pitchFamily="34" charset="0"/>
          </a:endParaRPr>
        </a:p>
      </dgm:t>
    </dgm:pt>
    <dgm:pt modelId="{10F55638-5F1E-43A2-BCE3-7C19FA106AA5}" type="parTrans" cxnId="{E8F4E443-746F-4832-B2A3-403CB36D5420}">
      <dgm:prSet/>
      <dgm:spPr/>
      <dgm:t>
        <a:bodyPr/>
        <a:lstStyle/>
        <a:p>
          <a:endParaRPr lang="en-CH">
            <a:latin typeface="Eurostile LT Std" panose="020B0504020202050204" pitchFamily="34" charset="0"/>
          </a:endParaRPr>
        </a:p>
      </dgm:t>
    </dgm:pt>
    <dgm:pt modelId="{5D9170CF-657B-4936-9BF1-79971DA89545}" type="sibTrans" cxnId="{E8F4E443-746F-4832-B2A3-403CB36D5420}">
      <dgm:prSet/>
      <dgm:spPr/>
      <dgm:t>
        <a:bodyPr/>
        <a:lstStyle/>
        <a:p>
          <a:endParaRPr lang="en-CH">
            <a:latin typeface="Eurostile LT Std" panose="020B0504020202050204" pitchFamily="34" charset="0"/>
          </a:endParaRPr>
        </a:p>
      </dgm:t>
    </dgm:pt>
    <dgm:pt modelId="{1DB017AD-843A-4EE9-8C60-4D83713FD259}">
      <dgm:prSet phldrT="[Text]" custT="1"/>
      <dgm:spPr/>
      <dgm:t>
        <a:bodyPr/>
        <a:lstStyle/>
        <a:p>
          <a:pPr marL="171450" lvl="1" indent="-171450" algn="l" defTabSz="800100">
            <a:lnSpc>
              <a:spcPct val="90000"/>
            </a:lnSpc>
            <a:spcBef>
              <a:spcPct val="0"/>
            </a:spcBef>
            <a:spcAft>
              <a:spcPct val="15000"/>
            </a:spcAft>
            <a:buChar char="•"/>
          </a:pPr>
          <a:r>
            <a:rPr lang="en-US" sz="1800" i="1" kern="1200" dirty="0">
              <a:solidFill>
                <a:srgbClr val="000000">
                  <a:hueOff val="0"/>
                  <a:satOff val="0"/>
                  <a:lumOff val="0"/>
                  <a:alphaOff val="0"/>
                </a:srgbClr>
              </a:solidFill>
              <a:latin typeface="Eurostile LT Std" panose="020B0504020202050204" pitchFamily="34" charset="0"/>
              <a:ea typeface="+mn-ea"/>
              <a:cs typeface="Arial"/>
            </a:rPr>
            <a:t>Status: Finalization</a:t>
          </a:r>
          <a:endParaRPr lang="en-CH" sz="1800" i="1" kern="1200" dirty="0">
            <a:solidFill>
              <a:srgbClr val="000000">
                <a:hueOff val="0"/>
                <a:satOff val="0"/>
                <a:lumOff val="0"/>
                <a:alphaOff val="0"/>
              </a:srgbClr>
            </a:solidFill>
            <a:latin typeface="Eurostile LT Std" panose="020B0504020202050204" pitchFamily="34" charset="0"/>
            <a:ea typeface="+mn-ea"/>
            <a:cs typeface="Arial"/>
          </a:endParaRPr>
        </a:p>
      </dgm:t>
    </dgm:pt>
    <dgm:pt modelId="{06C71835-6232-4DC8-A851-9DFFB698B034}" type="parTrans" cxnId="{69734CD2-D28B-40B6-9539-105217170247}">
      <dgm:prSet/>
      <dgm:spPr/>
      <dgm:t>
        <a:bodyPr/>
        <a:lstStyle/>
        <a:p>
          <a:endParaRPr lang="en-US"/>
        </a:p>
      </dgm:t>
    </dgm:pt>
    <dgm:pt modelId="{9DBBA6D5-D65D-4431-907D-B5B09EA8349F}" type="sibTrans" cxnId="{69734CD2-D28B-40B6-9539-105217170247}">
      <dgm:prSet/>
      <dgm:spPr/>
      <dgm:t>
        <a:bodyPr/>
        <a:lstStyle/>
        <a:p>
          <a:endParaRPr lang="en-US"/>
        </a:p>
      </dgm:t>
    </dgm:pt>
    <dgm:pt modelId="{E59A1A95-05CD-4350-93F7-3204661781BE}" type="pres">
      <dgm:prSet presAssocID="{F7A02AC2-9ECE-4181-A7AF-5D2532B29945}" presName="linearFlow" presStyleCnt="0">
        <dgm:presLayoutVars>
          <dgm:dir/>
          <dgm:animLvl val="lvl"/>
          <dgm:resizeHandles val="exact"/>
        </dgm:presLayoutVars>
      </dgm:prSet>
      <dgm:spPr/>
    </dgm:pt>
    <dgm:pt modelId="{DA38594B-2A6C-4FA0-A950-F0C33A6322D1}" type="pres">
      <dgm:prSet presAssocID="{34B07A26-F625-4617-B6F7-9E2B19CBA845}" presName="composite" presStyleCnt="0"/>
      <dgm:spPr/>
    </dgm:pt>
    <dgm:pt modelId="{0155E4DD-AF21-47B5-815C-A874538D9395}" type="pres">
      <dgm:prSet presAssocID="{34B07A26-F625-4617-B6F7-9E2B19CBA845}" presName="parentText" presStyleLbl="alignNode1" presStyleIdx="0" presStyleCnt="3">
        <dgm:presLayoutVars>
          <dgm:chMax val="1"/>
          <dgm:bulletEnabled val="1"/>
        </dgm:presLayoutVars>
      </dgm:prSet>
      <dgm:spPr/>
    </dgm:pt>
    <dgm:pt modelId="{415D8292-5444-4B79-8403-7F2237CC5D17}" type="pres">
      <dgm:prSet presAssocID="{34B07A26-F625-4617-B6F7-9E2B19CBA845}" presName="descendantText" presStyleLbl="alignAcc1" presStyleIdx="0" presStyleCnt="3">
        <dgm:presLayoutVars>
          <dgm:bulletEnabled val="1"/>
        </dgm:presLayoutVars>
      </dgm:prSet>
      <dgm:spPr/>
    </dgm:pt>
    <dgm:pt modelId="{D7743CED-F905-4CB9-A4E7-DF384563A059}" type="pres">
      <dgm:prSet presAssocID="{D7E9C64E-BB88-4F2A-84EA-3257A6758D41}" presName="sp" presStyleCnt="0"/>
      <dgm:spPr/>
    </dgm:pt>
    <dgm:pt modelId="{360A51D9-B964-420C-B4A4-28726E5D7770}" type="pres">
      <dgm:prSet presAssocID="{27DC7506-B026-48D9-B58B-B76A2F2983B1}" presName="composite" presStyleCnt="0"/>
      <dgm:spPr/>
    </dgm:pt>
    <dgm:pt modelId="{3BE57AFC-F393-47D9-BA02-D7B3625BC50B}" type="pres">
      <dgm:prSet presAssocID="{27DC7506-B026-48D9-B58B-B76A2F2983B1}" presName="parentText" presStyleLbl="alignNode1" presStyleIdx="1" presStyleCnt="3">
        <dgm:presLayoutVars>
          <dgm:chMax val="1"/>
          <dgm:bulletEnabled val="1"/>
        </dgm:presLayoutVars>
      </dgm:prSet>
      <dgm:spPr/>
    </dgm:pt>
    <dgm:pt modelId="{2B0175B1-38CD-4FAA-9750-FC9858878019}" type="pres">
      <dgm:prSet presAssocID="{27DC7506-B026-48D9-B58B-B76A2F2983B1}" presName="descendantText" presStyleLbl="alignAcc1" presStyleIdx="1" presStyleCnt="3" custLinFactNeighborX="1739" custLinFactNeighborY="-3604">
        <dgm:presLayoutVars>
          <dgm:bulletEnabled val="1"/>
        </dgm:presLayoutVars>
      </dgm:prSet>
      <dgm:spPr/>
    </dgm:pt>
    <dgm:pt modelId="{59136354-72C6-443D-A43E-D2EF3934E997}" type="pres">
      <dgm:prSet presAssocID="{49BD95A4-060D-4C66-87C9-CDFDE3593D6B}" presName="sp" presStyleCnt="0"/>
      <dgm:spPr/>
    </dgm:pt>
    <dgm:pt modelId="{56E582D7-9B5A-4515-B706-B72602AD4EDF}" type="pres">
      <dgm:prSet presAssocID="{67CBFBAC-1207-4746-8623-ED1E68568969}" presName="composite" presStyleCnt="0"/>
      <dgm:spPr/>
    </dgm:pt>
    <dgm:pt modelId="{22239E52-CE65-481A-9709-C4E1F2C0DF0A}" type="pres">
      <dgm:prSet presAssocID="{67CBFBAC-1207-4746-8623-ED1E68568969}" presName="parentText" presStyleLbl="alignNode1" presStyleIdx="2" presStyleCnt="3">
        <dgm:presLayoutVars>
          <dgm:chMax val="1"/>
          <dgm:bulletEnabled val="1"/>
        </dgm:presLayoutVars>
      </dgm:prSet>
      <dgm:spPr/>
    </dgm:pt>
    <dgm:pt modelId="{D30A22CA-4AF1-4E45-A660-707B7F63E2A2}" type="pres">
      <dgm:prSet presAssocID="{67CBFBAC-1207-4746-8623-ED1E68568969}" presName="descendantText" presStyleLbl="alignAcc1" presStyleIdx="2" presStyleCnt="3">
        <dgm:presLayoutVars>
          <dgm:bulletEnabled val="1"/>
        </dgm:presLayoutVars>
      </dgm:prSet>
      <dgm:spPr/>
    </dgm:pt>
  </dgm:ptLst>
  <dgm:cxnLst>
    <dgm:cxn modelId="{139D9C10-009A-4087-83B1-A7C3D22E284F}" srcId="{34B07A26-F625-4617-B6F7-9E2B19CBA845}" destId="{3EEDA868-347D-4AB0-8920-FD829AF982A2}" srcOrd="0" destOrd="0" parTransId="{74958D98-648A-4330-B0DD-0C1D5E6837C9}" sibTransId="{998B54C0-14A0-4EC0-A280-5C169EA4D413}"/>
    <dgm:cxn modelId="{1E0F2211-CC13-41BC-A8E0-A304778EB9C3}" srcId="{F7A02AC2-9ECE-4181-A7AF-5D2532B29945}" destId="{34B07A26-F625-4617-B6F7-9E2B19CBA845}" srcOrd="0" destOrd="0" parTransId="{D27D4773-55ED-4028-9ECF-BFD9DF13531E}" sibTransId="{D7E9C64E-BB88-4F2A-84EA-3257A6758D41}"/>
    <dgm:cxn modelId="{2AC29660-72B9-4D5C-9F92-752674033E25}" type="presOf" srcId="{F7A02AC2-9ECE-4181-A7AF-5D2532B29945}" destId="{E59A1A95-05CD-4350-93F7-3204661781BE}" srcOrd="0" destOrd="0" presId="urn:microsoft.com/office/officeart/2005/8/layout/chevron2"/>
    <dgm:cxn modelId="{93D24643-F47C-45A0-BD28-D73AA0DD594E}" srcId="{F7A02AC2-9ECE-4181-A7AF-5D2532B29945}" destId="{27DC7506-B026-48D9-B58B-B76A2F2983B1}" srcOrd="1" destOrd="0" parTransId="{E034BBBB-4754-4329-8986-D1FC4DCA7CCF}" sibTransId="{49BD95A4-060D-4C66-87C9-CDFDE3593D6B}"/>
    <dgm:cxn modelId="{E8F4E443-746F-4832-B2A3-403CB36D5420}" srcId="{67CBFBAC-1207-4746-8623-ED1E68568969}" destId="{3C5D77F4-1422-435D-A687-274F26294878}" srcOrd="0" destOrd="0" parTransId="{10F55638-5F1E-43A2-BCE3-7C19FA106AA5}" sibTransId="{5D9170CF-657B-4936-9BF1-79971DA89545}"/>
    <dgm:cxn modelId="{95074964-2CF8-4630-B94F-ADBB08BFFAC9}" type="presOf" srcId="{67CBFBAC-1207-4746-8623-ED1E68568969}" destId="{22239E52-CE65-481A-9709-C4E1F2C0DF0A}" srcOrd="0" destOrd="0" presId="urn:microsoft.com/office/officeart/2005/8/layout/chevron2"/>
    <dgm:cxn modelId="{09097949-0A43-4725-8B5F-F55E40C559C9}" type="presOf" srcId="{34B07A26-F625-4617-B6F7-9E2B19CBA845}" destId="{0155E4DD-AF21-47B5-815C-A874538D9395}" srcOrd="0" destOrd="0" presId="urn:microsoft.com/office/officeart/2005/8/layout/chevron2"/>
    <dgm:cxn modelId="{8513C66F-A028-4C2C-AC72-C8468C77D735}" type="presOf" srcId="{3EEDA868-347D-4AB0-8920-FD829AF982A2}" destId="{415D8292-5444-4B79-8403-7F2237CC5D17}" srcOrd="0" destOrd="0" presId="urn:microsoft.com/office/officeart/2005/8/layout/chevron2"/>
    <dgm:cxn modelId="{FA06E379-B042-4987-AD17-396047600AAD}" type="presOf" srcId="{0EAA5148-F46B-4486-A142-2ABA396E042A}" destId="{2B0175B1-38CD-4FAA-9750-FC9858878019}" srcOrd="0" destOrd="0" presId="urn:microsoft.com/office/officeart/2005/8/layout/chevron2"/>
    <dgm:cxn modelId="{204BF085-7E38-4C94-AACD-39F2748CD455}" type="presOf" srcId="{27DC7506-B026-48D9-B58B-B76A2F2983B1}" destId="{3BE57AFC-F393-47D9-BA02-D7B3625BC50B}" srcOrd="0" destOrd="0" presId="urn:microsoft.com/office/officeart/2005/8/layout/chevron2"/>
    <dgm:cxn modelId="{1F935987-4C40-4680-9ED4-F2A1CB89F84C}" type="presOf" srcId="{3C5D77F4-1422-435D-A687-274F26294878}" destId="{D30A22CA-4AF1-4E45-A660-707B7F63E2A2}" srcOrd="0" destOrd="0" presId="urn:microsoft.com/office/officeart/2005/8/layout/chevron2"/>
    <dgm:cxn modelId="{28CA41AB-4882-4B11-A569-39691C4675CA}" srcId="{27DC7506-B026-48D9-B58B-B76A2F2983B1}" destId="{0EAA5148-F46B-4486-A142-2ABA396E042A}" srcOrd="0" destOrd="0" parTransId="{5828B2B8-665E-44C7-A45B-C6F2159099F5}" sibTransId="{9F90FB18-02CF-466A-B533-B5A2EEED9B6E}"/>
    <dgm:cxn modelId="{F0F83BB5-B006-4954-BAF0-99D9A3994B7D}" type="presOf" srcId="{1DB017AD-843A-4EE9-8C60-4D83713FD259}" destId="{415D8292-5444-4B79-8403-7F2237CC5D17}" srcOrd="0" destOrd="1" presId="urn:microsoft.com/office/officeart/2005/8/layout/chevron2"/>
    <dgm:cxn modelId="{69734CD2-D28B-40B6-9539-105217170247}" srcId="{34B07A26-F625-4617-B6F7-9E2B19CBA845}" destId="{1DB017AD-843A-4EE9-8C60-4D83713FD259}" srcOrd="1" destOrd="0" parTransId="{06C71835-6232-4DC8-A851-9DFFB698B034}" sibTransId="{9DBBA6D5-D65D-4431-907D-B5B09EA8349F}"/>
    <dgm:cxn modelId="{55A250E0-4CB9-40E6-94BF-2A0CA59A2970}" srcId="{F7A02AC2-9ECE-4181-A7AF-5D2532B29945}" destId="{67CBFBAC-1207-4746-8623-ED1E68568969}" srcOrd="2" destOrd="0" parTransId="{68CC82CC-8302-46E8-9BCB-8B0074E79A73}" sibTransId="{744DB674-FEC4-444C-B016-15E95A0F488F}"/>
    <dgm:cxn modelId="{114D8FBC-CFD8-44EE-993E-CF39A511C903}" type="presParOf" srcId="{E59A1A95-05CD-4350-93F7-3204661781BE}" destId="{DA38594B-2A6C-4FA0-A950-F0C33A6322D1}" srcOrd="0" destOrd="0" presId="urn:microsoft.com/office/officeart/2005/8/layout/chevron2"/>
    <dgm:cxn modelId="{340FDCD9-6B06-41AA-9FBA-D5EDE85E4CAD}" type="presParOf" srcId="{DA38594B-2A6C-4FA0-A950-F0C33A6322D1}" destId="{0155E4DD-AF21-47B5-815C-A874538D9395}" srcOrd="0" destOrd="0" presId="urn:microsoft.com/office/officeart/2005/8/layout/chevron2"/>
    <dgm:cxn modelId="{130485F7-16EA-4447-9345-75DF7CC532DD}" type="presParOf" srcId="{DA38594B-2A6C-4FA0-A950-F0C33A6322D1}" destId="{415D8292-5444-4B79-8403-7F2237CC5D17}" srcOrd="1" destOrd="0" presId="urn:microsoft.com/office/officeart/2005/8/layout/chevron2"/>
    <dgm:cxn modelId="{E7397AEA-BD2E-4C24-A029-F2B638E86551}" type="presParOf" srcId="{E59A1A95-05CD-4350-93F7-3204661781BE}" destId="{D7743CED-F905-4CB9-A4E7-DF384563A059}" srcOrd="1" destOrd="0" presId="urn:microsoft.com/office/officeart/2005/8/layout/chevron2"/>
    <dgm:cxn modelId="{8E5F87A6-7D22-48A4-8021-32C996478C5F}" type="presParOf" srcId="{E59A1A95-05CD-4350-93F7-3204661781BE}" destId="{360A51D9-B964-420C-B4A4-28726E5D7770}" srcOrd="2" destOrd="0" presId="urn:microsoft.com/office/officeart/2005/8/layout/chevron2"/>
    <dgm:cxn modelId="{909BFA6B-C4DF-419A-BA87-66CCB44AE969}" type="presParOf" srcId="{360A51D9-B964-420C-B4A4-28726E5D7770}" destId="{3BE57AFC-F393-47D9-BA02-D7B3625BC50B}" srcOrd="0" destOrd="0" presId="urn:microsoft.com/office/officeart/2005/8/layout/chevron2"/>
    <dgm:cxn modelId="{7F9DAD97-A987-449E-86DC-1641853EE4A0}" type="presParOf" srcId="{360A51D9-B964-420C-B4A4-28726E5D7770}" destId="{2B0175B1-38CD-4FAA-9750-FC9858878019}" srcOrd="1" destOrd="0" presId="urn:microsoft.com/office/officeart/2005/8/layout/chevron2"/>
    <dgm:cxn modelId="{C079C3F3-AC4E-4DBC-9788-A7B3C8D901D6}" type="presParOf" srcId="{E59A1A95-05CD-4350-93F7-3204661781BE}" destId="{59136354-72C6-443D-A43E-D2EF3934E997}" srcOrd="3" destOrd="0" presId="urn:microsoft.com/office/officeart/2005/8/layout/chevron2"/>
    <dgm:cxn modelId="{926E1CB4-6C1E-4B5D-A5A3-2EF88C1FC5E5}" type="presParOf" srcId="{E59A1A95-05CD-4350-93F7-3204661781BE}" destId="{56E582D7-9B5A-4515-B706-B72602AD4EDF}" srcOrd="4" destOrd="0" presId="urn:microsoft.com/office/officeart/2005/8/layout/chevron2"/>
    <dgm:cxn modelId="{0D01DB4B-3CE9-4420-A7CE-DD7D21AD5AD2}" type="presParOf" srcId="{56E582D7-9B5A-4515-B706-B72602AD4EDF}" destId="{22239E52-CE65-481A-9709-C4E1F2C0DF0A}" srcOrd="0" destOrd="0" presId="urn:microsoft.com/office/officeart/2005/8/layout/chevron2"/>
    <dgm:cxn modelId="{62464890-17A2-48BF-B3EC-134F494967D1}" type="presParOf" srcId="{56E582D7-9B5A-4515-B706-B72602AD4EDF}" destId="{D30A22CA-4AF1-4E45-A660-707B7F63E2A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7C66B-7A7F-4971-B85C-6DF0D78CF6FC}"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en-CH"/>
        </a:p>
      </dgm:t>
    </dgm:pt>
    <dgm:pt modelId="{699247ED-BCC1-41F9-A815-CFC66780A702}">
      <dgm:prSet phldrT="[Text]" custT="1"/>
      <dgm:spPr/>
      <dgm:t>
        <a:bodyPr/>
        <a:lstStyle/>
        <a:p>
          <a:endParaRPr lang="en-CH" sz="2200" b="1" kern="1200" dirty="0">
            <a:solidFill>
              <a:srgbClr val="000000">
                <a:hueOff val="0"/>
                <a:satOff val="0"/>
                <a:lumOff val="0"/>
                <a:alphaOff val="0"/>
              </a:srgbClr>
            </a:solidFill>
            <a:latin typeface="Arial"/>
            <a:ea typeface="+mn-ea"/>
            <a:cs typeface="Arial"/>
          </a:endParaRPr>
        </a:p>
      </dgm:t>
    </dgm:pt>
    <dgm:pt modelId="{46E07D91-535E-412D-B20B-A9B67A8450EC}" type="parTrans" cxnId="{63202A6C-1204-4642-BD7B-CCC1903D6032}">
      <dgm:prSet/>
      <dgm:spPr/>
      <dgm:t>
        <a:bodyPr/>
        <a:lstStyle/>
        <a:p>
          <a:endParaRPr lang="en-CH"/>
        </a:p>
      </dgm:t>
    </dgm:pt>
    <dgm:pt modelId="{F3C6CC8F-B20A-47C7-8458-C8764DC8BFDA}" type="sibTrans" cxnId="{63202A6C-1204-4642-BD7B-CCC1903D6032}">
      <dgm:prSet/>
      <dgm:spPr/>
      <dgm:t>
        <a:bodyPr/>
        <a:lstStyle/>
        <a:p>
          <a:endParaRPr lang="en-CH"/>
        </a:p>
      </dgm:t>
    </dgm:pt>
    <dgm:pt modelId="{2ABB519B-382E-4EC5-8640-B143614B8CB4}">
      <dgm:prSet phldrT="[Text]"/>
      <dgm:spPr/>
      <dgm:t>
        <a:bodyPr/>
        <a:lstStyle/>
        <a:p>
          <a:pPr>
            <a:buNone/>
          </a:pPr>
          <a:r>
            <a:rPr lang="en-US" b="1" dirty="0"/>
            <a:t>to provide practical information </a:t>
          </a:r>
          <a:r>
            <a:rPr lang="en-US" dirty="0"/>
            <a:t>on how these indicators could be measured in a consistent manner and in alignment with countries’ needs on monitoring the attainment of the SDG agenda.</a:t>
          </a:r>
          <a:endParaRPr lang="en-CH" dirty="0"/>
        </a:p>
      </dgm:t>
    </dgm:pt>
    <dgm:pt modelId="{39678CD0-60C3-448F-8048-0EF70A97A971}" type="parTrans" cxnId="{DC1FC7A3-3557-4A75-8216-2DF72BC5FB8E}">
      <dgm:prSet/>
      <dgm:spPr/>
      <dgm:t>
        <a:bodyPr/>
        <a:lstStyle/>
        <a:p>
          <a:endParaRPr lang="en-CH"/>
        </a:p>
      </dgm:t>
    </dgm:pt>
    <dgm:pt modelId="{EB97538C-CE99-4A5C-8B32-8C99D035D3F0}" type="sibTrans" cxnId="{DC1FC7A3-3557-4A75-8216-2DF72BC5FB8E}">
      <dgm:prSet/>
      <dgm:spPr/>
      <dgm:t>
        <a:bodyPr/>
        <a:lstStyle/>
        <a:p>
          <a:endParaRPr lang="en-CH"/>
        </a:p>
      </dgm:t>
    </dgm:pt>
    <dgm:pt modelId="{E960083B-778C-4805-9BA8-FEE9FACAA632}">
      <dgm:prSet phldrT="[Text]"/>
      <dgm:spPr/>
      <dgm:t>
        <a:bodyPr/>
        <a:lstStyle/>
        <a:p>
          <a:r>
            <a:rPr lang="en-US" b="1" dirty="0"/>
            <a:t>to assist governments </a:t>
          </a:r>
          <a:r>
            <a:rPr lang="en-US" dirty="0"/>
            <a:t>to assess the private sector contribution to the SDG implementation and to enable them to report on SDG indicator 12.6.1. </a:t>
          </a:r>
          <a:endParaRPr lang="en-CH" dirty="0"/>
        </a:p>
      </dgm:t>
    </dgm:pt>
    <dgm:pt modelId="{9B90F7EE-14A7-4226-AB0B-2DB874490806}" type="parTrans" cxnId="{67AB8B2B-47A3-40A0-B3BE-2E34883D345E}">
      <dgm:prSet/>
      <dgm:spPr/>
      <dgm:t>
        <a:bodyPr/>
        <a:lstStyle/>
        <a:p>
          <a:endParaRPr lang="en-CH"/>
        </a:p>
      </dgm:t>
    </dgm:pt>
    <dgm:pt modelId="{90026678-C2BC-4490-9BE4-9A321BDCE503}" type="sibTrans" cxnId="{67AB8B2B-47A3-40A0-B3BE-2E34883D345E}">
      <dgm:prSet/>
      <dgm:spPr/>
      <dgm:t>
        <a:bodyPr/>
        <a:lstStyle/>
        <a:p>
          <a:endParaRPr lang="en-CH"/>
        </a:p>
      </dgm:t>
    </dgm:pt>
    <dgm:pt modelId="{6F0183BE-7CD1-4053-B3DE-9D6DBD4CFC63}">
      <dgm:prSet phldrT="[Text]"/>
      <dgm:spPr/>
      <dgm:t>
        <a:bodyPr/>
        <a:lstStyle/>
        <a:p>
          <a:pPr>
            <a:buFont typeface="Wingdings" panose="05000000000000000000" pitchFamily="2" charset="2"/>
            <a:buChar char="ü"/>
          </a:pPr>
          <a:r>
            <a:rPr lang="en-US" b="1" dirty="0"/>
            <a:t>to assist entities </a:t>
          </a:r>
          <a:r>
            <a:rPr lang="en-US" dirty="0"/>
            <a:t>to provide baseline data on sustainability issues in a consistent and comparable manner that would meet common needs of many different stakeholders of the SDG agenda</a:t>
          </a:r>
        </a:p>
      </dgm:t>
    </dgm:pt>
    <dgm:pt modelId="{A655C7F9-BF5B-43EF-9C00-82D789743F16}" type="parTrans" cxnId="{86CC86E0-0375-4A4F-AE3B-8A68C4C49757}">
      <dgm:prSet/>
      <dgm:spPr/>
      <dgm:t>
        <a:bodyPr/>
        <a:lstStyle/>
        <a:p>
          <a:endParaRPr lang="en-CH"/>
        </a:p>
      </dgm:t>
    </dgm:pt>
    <dgm:pt modelId="{34FD59F5-6B5A-4BC1-9C07-A64A5F8E3178}" type="sibTrans" cxnId="{86CC86E0-0375-4A4F-AE3B-8A68C4C49757}">
      <dgm:prSet/>
      <dgm:spPr/>
      <dgm:t>
        <a:bodyPr/>
        <a:lstStyle/>
        <a:p>
          <a:endParaRPr lang="en-CH"/>
        </a:p>
      </dgm:t>
    </dgm:pt>
    <dgm:pt modelId="{F4C3930D-B9C7-4824-AEDE-270893D5BC60}" type="pres">
      <dgm:prSet presAssocID="{E6E7C66B-7A7F-4971-B85C-6DF0D78CF6FC}" presName="vert0" presStyleCnt="0">
        <dgm:presLayoutVars>
          <dgm:dir/>
          <dgm:animOne val="branch"/>
          <dgm:animLvl val="lvl"/>
        </dgm:presLayoutVars>
      </dgm:prSet>
      <dgm:spPr/>
    </dgm:pt>
    <dgm:pt modelId="{E4305DD7-48A3-4944-93F6-7A9B058C5B7D}" type="pres">
      <dgm:prSet presAssocID="{699247ED-BCC1-41F9-A815-CFC66780A702}" presName="thickLine" presStyleLbl="alignNode1" presStyleIdx="0" presStyleCnt="1"/>
      <dgm:spPr/>
    </dgm:pt>
    <dgm:pt modelId="{D630EC5D-DC3A-4427-8F3E-F26CA68E0C04}" type="pres">
      <dgm:prSet presAssocID="{699247ED-BCC1-41F9-A815-CFC66780A702}" presName="horz1" presStyleCnt="0"/>
      <dgm:spPr/>
    </dgm:pt>
    <dgm:pt modelId="{13875462-4AB8-4CD9-8D47-CF77AB8DD8BE}" type="pres">
      <dgm:prSet presAssocID="{699247ED-BCC1-41F9-A815-CFC66780A702}" presName="tx1" presStyleLbl="revTx" presStyleIdx="0" presStyleCnt="4"/>
      <dgm:spPr/>
    </dgm:pt>
    <dgm:pt modelId="{B0607AF4-767C-48AB-A2C6-D29867E11EC6}" type="pres">
      <dgm:prSet presAssocID="{699247ED-BCC1-41F9-A815-CFC66780A702}" presName="vert1" presStyleCnt="0"/>
      <dgm:spPr/>
    </dgm:pt>
    <dgm:pt modelId="{9EF4D579-B027-4773-9696-FDE36F390609}" type="pres">
      <dgm:prSet presAssocID="{2ABB519B-382E-4EC5-8640-B143614B8CB4}" presName="vertSpace2a" presStyleCnt="0"/>
      <dgm:spPr/>
    </dgm:pt>
    <dgm:pt modelId="{3265F0DA-A6A3-4A9A-90FF-4817F5BC7C6A}" type="pres">
      <dgm:prSet presAssocID="{2ABB519B-382E-4EC5-8640-B143614B8CB4}" presName="horz2" presStyleCnt="0"/>
      <dgm:spPr/>
    </dgm:pt>
    <dgm:pt modelId="{480475F6-C83A-47CB-BABF-817061C450F8}" type="pres">
      <dgm:prSet presAssocID="{2ABB519B-382E-4EC5-8640-B143614B8CB4}" presName="horzSpace2" presStyleCnt="0"/>
      <dgm:spPr/>
    </dgm:pt>
    <dgm:pt modelId="{A9E5BAAA-5CA7-4821-AB5D-D8FF3CDB2CCE}" type="pres">
      <dgm:prSet presAssocID="{2ABB519B-382E-4EC5-8640-B143614B8CB4}" presName="tx2" presStyleLbl="revTx" presStyleIdx="1" presStyleCnt="4"/>
      <dgm:spPr/>
    </dgm:pt>
    <dgm:pt modelId="{AF815DE8-7EC4-4E54-AD07-D976716713F8}" type="pres">
      <dgm:prSet presAssocID="{2ABB519B-382E-4EC5-8640-B143614B8CB4}" presName="vert2" presStyleCnt="0"/>
      <dgm:spPr/>
    </dgm:pt>
    <dgm:pt modelId="{A03E0EB8-3371-4072-AAEE-83476D9D119A}" type="pres">
      <dgm:prSet presAssocID="{2ABB519B-382E-4EC5-8640-B143614B8CB4}" presName="thinLine2b" presStyleLbl="callout" presStyleIdx="0" presStyleCnt="3"/>
      <dgm:spPr/>
    </dgm:pt>
    <dgm:pt modelId="{D703F2AB-F310-4E65-924B-0E8F29020A6D}" type="pres">
      <dgm:prSet presAssocID="{2ABB519B-382E-4EC5-8640-B143614B8CB4}" presName="vertSpace2b" presStyleCnt="0"/>
      <dgm:spPr/>
    </dgm:pt>
    <dgm:pt modelId="{4DD49AB9-E596-4890-84C9-45F985D9AAAC}" type="pres">
      <dgm:prSet presAssocID="{E960083B-778C-4805-9BA8-FEE9FACAA632}" presName="horz2" presStyleCnt="0"/>
      <dgm:spPr/>
    </dgm:pt>
    <dgm:pt modelId="{4C799F3D-77F6-4371-932F-73E4222E61AA}" type="pres">
      <dgm:prSet presAssocID="{E960083B-778C-4805-9BA8-FEE9FACAA632}" presName="horzSpace2" presStyleCnt="0"/>
      <dgm:spPr/>
    </dgm:pt>
    <dgm:pt modelId="{AF6188E7-0E41-4D3D-B4FD-BC26AAF0F6F8}" type="pres">
      <dgm:prSet presAssocID="{E960083B-778C-4805-9BA8-FEE9FACAA632}" presName="tx2" presStyleLbl="revTx" presStyleIdx="2" presStyleCnt="4"/>
      <dgm:spPr/>
    </dgm:pt>
    <dgm:pt modelId="{7D8D98EC-A18C-48DE-BE12-11E2E2CFB379}" type="pres">
      <dgm:prSet presAssocID="{E960083B-778C-4805-9BA8-FEE9FACAA632}" presName="vert2" presStyleCnt="0"/>
      <dgm:spPr/>
    </dgm:pt>
    <dgm:pt modelId="{4E5EB790-74FF-44F8-BEFB-CD4B6C5C0C22}" type="pres">
      <dgm:prSet presAssocID="{E960083B-778C-4805-9BA8-FEE9FACAA632}" presName="thinLine2b" presStyleLbl="callout" presStyleIdx="1" presStyleCnt="3"/>
      <dgm:spPr/>
    </dgm:pt>
    <dgm:pt modelId="{93105C67-B9A5-4463-A58B-8435B5CD2BE7}" type="pres">
      <dgm:prSet presAssocID="{E960083B-778C-4805-9BA8-FEE9FACAA632}" presName="vertSpace2b" presStyleCnt="0"/>
      <dgm:spPr/>
    </dgm:pt>
    <dgm:pt modelId="{430B710A-6A41-479C-9F27-EC3AD3B62470}" type="pres">
      <dgm:prSet presAssocID="{6F0183BE-7CD1-4053-B3DE-9D6DBD4CFC63}" presName="horz2" presStyleCnt="0"/>
      <dgm:spPr/>
    </dgm:pt>
    <dgm:pt modelId="{01A6C6FE-C9BC-4A9F-821E-ECA3A4B740C1}" type="pres">
      <dgm:prSet presAssocID="{6F0183BE-7CD1-4053-B3DE-9D6DBD4CFC63}" presName="horzSpace2" presStyleCnt="0"/>
      <dgm:spPr/>
    </dgm:pt>
    <dgm:pt modelId="{9B2C2660-82A4-48D7-8577-3874DBB64600}" type="pres">
      <dgm:prSet presAssocID="{6F0183BE-7CD1-4053-B3DE-9D6DBD4CFC63}" presName="tx2" presStyleLbl="revTx" presStyleIdx="3" presStyleCnt="4"/>
      <dgm:spPr/>
    </dgm:pt>
    <dgm:pt modelId="{DEC37AF1-8DF4-4BA4-8ADA-B3234B48F073}" type="pres">
      <dgm:prSet presAssocID="{6F0183BE-7CD1-4053-B3DE-9D6DBD4CFC63}" presName="vert2" presStyleCnt="0"/>
      <dgm:spPr/>
    </dgm:pt>
    <dgm:pt modelId="{5D477EF8-6CD0-40D3-9CC3-C2D43C57BFBE}" type="pres">
      <dgm:prSet presAssocID="{6F0183BE-7CD1-4053-B3DE-9D6DBD4CFC63}" presName="thinLine2b" presStyleLbl="callout" presStyleIdx="2" presStyleCnt="3"/>
      <dgm:spPr/>
    </dgm:pt>
    <dgm:pt modelId="{3849DFC6-CCE5-4B0B-AF7F-0E6E44BE95A9}" type="pres">
      <dgm:prSet presAssocID="{6F0183BE-7CD1-4053-B3DE-9D6DBD4CFC63}" presName="vertSpace2b" presStyleCnt="0"/>
      <dgm:spPr/>
    </dgm:pt>
  </dgm:ptLst>
  <dgm:cxnLst>
    <dgm:cxn modelId="{4A119403-FA2C-4E95-9ED0-4F1F4962BD91}" type="presOf" srcId="{6F0183BE-7CD1-4053-B3DE-9D6DBD4CFC63}" destId="{9B2C2660-82A4-48D7-8577-3874DBB64600}" srcOrd="0" destOrd="0" presId="urn:microsoft.com/office/officeart/2008/layout/LinedList"/>
    <dgm:cxn modelId="{67AB8B2B-47A3-40A0-B3BE-2E34883D345E}" srcId="{699247ED-BCC1-41F9-A815-CFC66780A702}" destId="{E960083B-778C-4805-9BA8-FEE9FACAA632}" srcOrd="1" destOrd="0" parTransId="{9B90F7EE-14A7-4226-AB0B-2DB874490806}" sibTransId="{90026678-C2BC-4490-9BE4-9A321BDCE503}"/>
    <dgm:cxn modelId="{C9174944-9453-419C-8B03-A8B56014C243}" type="presOf" srcId="{699247ED-BCC1-41F9-A815-CFC66780A702}" destId="{13875462-4AB8-4CD9-8D47-CF77AB8DD8BE}" srcOrd="0" destOrd="0" presId="urn:microsoft.com/office/officeart/2008/layout/LinedList"/>
    <dgm:cxn modelId="{63202A6C-1204-4642-BD7B-CCC1903D6032}" srcId="{E6E7C66B-7A7F-4971-B85C-6DF0D78CF6FC}" destId="{699247ED-BCC1-41F9-A815-CFC66780A702}" srcOrd="0" destOrd="0" parTransId="{46E07D91-535E-412D-B20B-A9B67A8450EC}" sibTransId="{F3C6CC8F-B20A-47C7-8458-C8764DC8BFDA}"/>
    <dgm:cxn modelId="{47E56D7B-81CF-402F-BB74-A9F7D86C99BC}" type="presOf" srcId="{E960083B-778C-4805-9BA8-FEE9FACAA632}" destId="{AF6188E7-0E41-4D3D-B4FD-BC26AAF0F6F8}" srcOrd="0" destOrd="0" presId="urn:microsoft.com/office/officeart/2008/layout/LinedList"/>
    <dgm:cxn modelId="{8737838F-239C-4C5A-9924-782F49D7949D}" type="presOf" srcId="{E6E7C66B-7A7F-4971-B85C-6DF0D78CF6FC}" destId="{F4C3930D-B9C7-4824-AEDE-270893D5BC60}" srcOrd="0" destOrd="0" presId="urn:microsoft.com/office/officeart/2008/layout/LinedList"/>
    <dgm:cxn modelId="{DC1FC7A3-3557-4A75-8216-2DF72BC5FB8E}" srcId="{699247ED-BCC1-41F9-A815-CFC66780A702}" destId="{2ABB519B-382E-4EC5-8640-B143614B8CB4}" srcOrd="0" destOrd="0" parTransId="{39678CD0-60C3-448F-8048-0EF70A97A971}" sibTransId="{EB97538C-CE99-4A5C-8B32-8C99D035D3F0}"/>
    <dgm:cxn modelId="{4CC9BEDB-09BB-45FA-B690-59C1B2E6ABBE}" type="presOf" srcId="{2ABB519B-382E-4EC5-8640-B143614B8CB4}" destId="{A9E5BAAA-5CA7-4821-AB5D-D8FF3CDB2CCE}" srcOrd="0" destOrd="0" presId="urn:microsoft.com/office/officeart/2008/layout/LinedList"/>
    <dgm:cxn modelId="{86CC86E0-0375-4A4F-AE3B-8A68C4C49757}" srcId="{699247ED-BCC1-41F9-A815-CFC66780A702}" destId="{6F0183BE-7CD1-4053-B3DE-9D6DBD4CFC63}" srcOrd="2" destOrd="0" parTransId="{A655C7F9-BF5B-43EF-9C00-82D789743F16}" sibTransId="{34FD59F5-6B5A-4BC1-9C07-A64A5F8E3178}"/>
    <dgm:cxn modelId="{5590C3FD-A583-435E-A94F-7A722674F418}" type="presParOf" srcId="{F4C3930D-B9C7-4824-AEDE-270893D5BC60}" destId="{E4305DD7-48A3-4944-93F6-7A9B058C5B7D}" srcOrd="0" destOrd="0" presId="urn:microsoft.com/office/officeart/2008/layout/LinedList"/>
    <dgm:cxn modelId="{4106531B-5E0E-44E6-A1EB-429FB199A5D7}" type="presParOf" srcId="{F4C3930D-B9C7-4824-AEDE-270893D5BC60}" destId="{D630EC5D-DC3A-4427-8F3E-F26CA68E0C04}" srcOrd="1" destOrd="0" presId="urn:microsoft.com/office/officeart/2008/layout/LinedList"/>
    <dgm:cxn modelId="{5A304122-9391-49F7-BAF4-D57733EA51FE}" type="presParOf" srcId="{D630EC5D-DC3A-4427-8F3E-F26CA68E0C04}" destId="{13875462-4AB8-4CD9-8D47-CF77AB8DD8BE}" srcOrd="0" destOrd="0" presId="urn:microsoft.com/office/officeart/2008/layout/LinedList"/>
    <dgm:cxn modelId="{B51F3F0F-6B93-45BA-BE69-FCAA1B23DDE4}" type="presParOf" srcId="{D630EC5D-DC3A-4427-8F3E-F26CA68E0C04}" destId="{B0607AF4-767C-48AB-A2C6-D29867E11EC6}" srcOrd="1" destOrd="0" presId="urn:microsoft.com/office/officeart/2008/layout/LinedList"/>
    <dgm:cxn modelId="{A16B2E2C-598E-4AA4-A529-B8074FEF1845}" type="presParOf" srcId="{B0607AF4-767C-48AB-A2C6-D29867E11EC6}" destId="{9EF4D579-B027-4773-9696-FDE36F390609}" srcOrd="0" destOrd="0" presId="urn:microsoft.com/office/officeart/2008/layout/LinedList"/>
    <dgm:cxn modelId="{E504E61B-ADB8-48D9-851D-3FADCB590CB4}" type="presParOf" srcId="{B0607AF4-767C-48AB-A2C6-D29867E11EC6}" destId="{3265F0DA-A6A3-4A9A-90FF-4817F5BC7C6A}" srcOrd="1" destOrd="0" presId="urn:microsoft.com/office/officeart/2008/layout/LinedList"/>
    <dgm:cxn modelId="{BD221107-2B4D-4445-95C1-E178B29AA716}" type="presParOf" srcId="{3265F0DA-A6A3-4A9A-90FF-4817F5BC7C6A}" destId="{480475F6-C83A-47CB-BABF-817061C450F8}" srcOrd="0" destOrd="0" presId="urn:microsoft.com/office/officeart/2008/layout/LinedList"/>
    <dgm:cxn modelId="{C7FEFCCB-5863-4336-BCA4-3D530C7FD4D3}" type="presParOf" srcId="{3265F0DA-A6A3-4A9A-90FF-4817F5BC7C6A}" destId="{A9E5BAAA-5CA7-4821-AB5D-D8FF3CDB2CCE}" srcOrd="1" destOrd="0" presId="urn:microsoft.com/office/officeart/2008/layout/LinedList"/>
    <dgm:cxn modelId="{D2E06773-4A6C-4C8D-A9EC-88C629C51920}" type="presParOf" srcId="{3265F0DA-A6A3-4A9A-90FF-4817F5BC7C6A}" destId="{AF815DE8-7EC4-4E54-AD07-D976716713F8}" srcOrd="2" destOrd="0" presId="urn:microsoft.com/office/officeart/2008/layout/LinedList"/>
    <dgm:cxn modelId="{5BD354E5-23CD-4E68-B304-CF8312216279}" type="presParOf" srcId="{B0607AF4-767C-48AB-A2C6-D29867E11EC6}" destId="{A03E0EB8-3371-4072-AAEE-83476D9D119A}" srcOrd="2" destOrd="0" presId="urn:microsoft.com/office/officeart/2008/layout/LinedList"/>
    <dgm:cxn modelId="{309A5359-F177-46AE-A21B-F6B66A6C3053}" type="presParOf" srcId="{B0607AF4-767C-48AB-A2C6-D29867E11EC6}" destId="{D703F2AB-F310-4E65-924B-0E8F29020A6D}" srcOrd="3" destOrd="0" presId="urn:microsoft.com/office/officeart/2008/layout/LinedList"/>
    <dgm:cxn modelId="{452AFD94-D82A-401D-B70A-C0B5F246D958}" type="presParOf" srcId="{B0607AF4-767C-48AB-A2C6-D29867E11EC6}" destId="{4DD49AB9-E596-4890-84C9-45F985D9AAAC}" srcOrd="4" destOrd="0" presId="urn:microsoft.com/office/officeart/2008/layout/LinedList"/>
    <dgm:cxn modelId="{7FB1CE69-9259-433E-8FFD-1CA9108227BF}" type="presParOf" srcId="{4DD49AB9-E596-4890-84C9-45F985D9AAAC}" destId="{4C799F3D-77F6-4371-932F-73E4222E61AA}" srcOrd="0" destOrd="0" presId="urn:microsoft.com/office/officeart/2008/layout/LinedList"/>
    <dgm:cxn modelId="{3EC336EA-81E7-493C-87D0-15A71BD0A5C2}" type="presParOf" srcId="{4DD49AB9-E596-4890-84C9-45F985D9AAAC}" destId="{AF6188E7-0E41-4D3D-B4FD-BC26AAF0F6F8}" srcOrd="1" destOrd="0" presId="urn:microsoft.com/office/officeart/2008/layout/LinedList"/>
    <dgm:cxn modelId="{6E7D034C-A1D2-4CCB-8394-521FB46DC23A}" type="presParOf" srcId="{4DD49AB9-E596-4890-84C9-45F985D9AAAC}" destId="{7D8D98EC-A18C-48DE-BE12-11E2E2CFB379}" srcOrd="2" destOrd="0" presId="urn:microsoft.com/office/officeart/2008/layout/LinedList"/>
    <dgm:cxn modelId="{71D746E1-7A81-4FED-A34F-6C19BFD8875C}" type="presParOf" srcId="{B0607AF4-767C-48AB-A2C6-D29867E11EC6}" destId="{4E5EB790-74FF-44F8-BEFB-CD4B6C5C0C22}" srcOrd="5" destOrd="0" presId="urn:microsoft.com/office/officeart/2008/layout/LinedList"/>
    <dgm:cxn modelId="{64A1655B-82BC-4352-AD93-9C1118E8ABFA}" type="presParOf" srcId="{B0607AF4-767C-48AB-A2C6-D29867E11EC6}" destId="{93105C67-B9A5-4463-A58B-8435B5CD2BE7}" srcOrd="6" destOrd="0" presId="urn:microsoft.com/office/officeart/2008/layout/LinedList"/>
    <dgm:cxn modelId="{B1469219-CE73-4DA3-AFE2-660EEB8238D4}" type="presParOf" srcId="{B0607AF4-767C-48AB-A2C6-D29867E11EC6}" destId="{430B710A-6A41-479C-9F27-EC3AD3B62470}" srcOrd="7" destOrd="0" presId="urn:microsoft.com/office/officeart/2008/layout/LinedList"/>
    <dgm:cxn modelId="{D9B1BA7D-0DC8-4982-BAE6-3486119F7C16}" type="presParOf" srcId="{430B710A-6A41-479C-9F27-EC3AD3B62470}" destId="{01A6C6FE-C9BC-4A9F-821E-ECA3A4B740C1}" srcOrd="0" destOrd="0" presId="urn:microsoft.com/office/officeart/2008/layout/LinedList"/>
    <dgm:cxn modelId="{3F2AA867-FA57-4214-A3B0-383621AE220E}" type="presParOf" srcId="{430B710A-6A41-479C-9F27-EC3AD3B62470}" destId="{9B2C2660-82A4-48D7-8577-3874DBB64600}" srcOrd="1" destOrd="0" presId="urn:microsoft.com/office/officeart/2008/layout/LinedList"/>
    <dgm:cxn modelId="{629AD4A8-38CF-4E5A-B16A-643AF82EE1D2}" type="presParOf" srcId="{430B710A-6A41-479C-9F27-EC3AD3B62470}" destId="{DEC37AF1-8DF4-4BA4-8ADA-B3234B48F073}" srcOrd="2" destOrd="0" presId="urn:microsoft.com/office/officeart/2008/layout/LinedList"/>
    <dgm:cxn modelId="{93148478-996A-4C9E-9C0C-863EBEC48966}" type="presParOf" srcId="{B0607AF4-767C-48AB-A2C6-D29867E11EC6}" destId="{5D477EF8-6CD0-40D3-9CC3-C2D43C57BFBE}" srcOrd="8" destOrd="0" presId="urn:microsoft.com/office/officeart/2008/layout/LinedList"/>
    <dgm:cxn modelId="{B121E802-CD22-439C-B982-A95A50EE11AC}" type="presParOf" srcId="{B0607AF4-767C-48AB-A2C6-D29867E11EC6}" destId="{3849DFC6-CCE5-4B0B-AF7F-0E6E44BE95A9}" srcOrd="9" destOrd="0" presId="urn:microsoft.com/office/officeart/2008/layout/Lin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DA69A4-A0E3-41D3-8494-9D18786C16ED}" type="doc">
      <dgm:prSet loTypeId="urn:microsoft.com/office/officeart/2005/8/layout/venn3" loCatId="relationship" qsTypeId="urn:microsoft.com/office/officeart/2005/8/quickstyle/simple1" qsCatId="simple" csTypeId="urn:microsoft.com/office/officeart/2005/8/colors/accent1_5" csCatId="accent1" phldr="1"/>
      <dgm:spPr/>
      <dgm:t>
        <a:bodyPr/>
        <a:lstStyle/>
        <a:p>
          <a:endParaRPr lang="en-CH"/>
        </a:p>
      </dgm:t>
    </dgm:pt>
    <dgm:pt modelId="{65A1A72F-830E-4AA8-A9CB-1C481A2D6FD6}">
      <dgm:prSet phldrT="[Text]" custT="1"/>
      <dgm:spPr/>
      <dgm:t>
        <a:bodyPr/>
        <a:lstStyle/>
        <a:p>
          <a:endParaRPr lang="en-US" sz="1200" dirty="0">
            <a:latin typeface="Eurostile LT Std" panose="020B0504020202050204" pitchFamily="34" charset="0"/>
          </a:endParaRPr>
        </a:p>
        <a:p>
          <a:endParaRPr lang="en-US" sz="1200" dirty="0">
            <a:latin typeface="Eurostile LT Std" panose="020B0504020202050204" pitchFamily="34" charset="0"/>
          </a:endParaRPr>
        </a:p>
        <a:p>
          <a:endParaRPr lang="en-US" sz="1200" dirty="0">
            <a:latin typeface="Eurostile LT Std" panose="020B0504020202050204" pitchFamily="34" charset="0"/>
          </a:endParaRPr>
        </a:p>
        <a:p>
          <a:endParaRPr lang="en-US" sz="1200" dirty="0">
            <a:latin typeface="Eurostile LT Std" panose="020B0504020202050204" pitchFamily="34" charset="0"/>
          </a:endParaRPr>
        </a:p>
        <a:p>
          <a:r>
            <a:rPr lang="en-US" sz="1200" dirty="0">
              <a:latin typeface="Eurostile LT Std" panose="020B0504020202050204" pitchFamily="34" charset="0"/>
            </a:rPr>
            <a:t>E</a:t>
          </a:r>
          <a:r>
            <a:rPr lang="en-CH" sz="1200" dirty="0" err="1">
              <a:latin typeface="Eurostile LT Std" panose="020B0504020202050204" pitchFamily="34" charset="0"/>
            </a:rPr>
            <a:t>conomic</a:t>
          </a:r>
          <a:endParaRPr lang="en-CH" sz="1200" dirty="0">
            <a:latin typeface="Eurostile LT Std" panose="020B0504020202050204" pitchFamily="34" charset="0"/>
          </a:endParaRPr>
        </a:p>
      </dgm:t>
    </dgm:pt>
    <dgm:pt modelId="{B30EFD71-C0B0-4C21-8BF1-7249395215C6}" type="parTrans" cxnId="{66CCB4DB-7833-4FF5-97F4-A9DD7538699D}">
      <dgm:prSet/>
      <dgm:spPr/>
      <dgm:t>
        <a:bodyPr/>
        <a:lstStyle/>
        <a:p>
          <a:endParaRPr lang="en-CH" sz="1200">
            <a:latin typeface="Eurostile LT Std" panose="020B0504020202050204" pitchFamily="34" charset="0"/>
          </a:endParaRPr>
        </a:p>
      </dgm:t>
    </dgm:pt>
    <dgm:pt modelId="{D4A79625-BCEB-4130-9D19-94AF0FBC6E15}" type="sibTrans" cxnId="{66CCB4DB-7833-4FF5-97F4-A9DD7538699D}">
      <dgm:prSet/>
      <dgm:spPr/>
      <dgm:t>
        <a:bodyPr/>
        <a:lstStyle/>
        <a:p>
          <a:endParaRPr lang="en-CH" sz="1200">
            <a:latin typeface="Eurostile LT Std" panose="020B0504020202050204" pitchFamily="34" charset="0"/>
          </a:endParaRPr>
        </a:p>
      </dgm:t>
    </dgm:pt>
    <dgm:pt modelId="{621A6D9B-559E-4065-90F7-B212C31C7205}">
      <dgm:prSet phldrT="[Text]" custT="1"/>
      <dgm:spPr/>
      <dgm:t>
        <a:bodyPr/>
        <a:lstStyle/>
        <a:p>
          <a:endParaRPr lang="es-MX" sz="1200" dirty="0">
            <a:latin typeface="Eurostile LT Std" panose="020B0504020202050204" pitchFamily="34" charset="0"/>
          </a:endParaRPr>
        </a:p>
        <a:p>
          <a:endParaRPr lang="es-MX" sz="1200" dirty="0">
            <a:latin typeface="Eurostile LT Std" panose="020B0504020202050204" pitchFamily="34" charset="0"/>
          </a:endParaRPr>
        </a:p>
        <a:p>
          <a:endParaRPr lang="es-MX" sz="1200" dirty="0">
            <a:latin typeface="Eurostile LT Std" panose="020B0504020202050204" pitchFamily="34" charset="0"/>
          </a:endParaRPr>
        </a:p>
        <a:p>
          <a:r>
            <a:rPr lang="es-MX" sz="1200" dirty="0">
              <a:latin typeface="Eurostile LT Std" panose="020B0504020202050204" pitchFamily="34" charset="0"/>
            </a:rPr>
            <a:t>S</a:t>
          </a:r>
          <a:r>
            <a:rPr lang="en-CH" sz="1200" dirty="0" err="1">
              <a:latin typeface="Eurostile LT Std" panose="020B0504020202050204" pitchFamily="34" charset="0"/>
            </a:rPr>
            <a:t>ocial</a:t>
          </a:r>
          <a:endParaRPr lang="en-CH" sz="1200" dirty="0">
            <a:latin typeface="Eurostile LT Std" panose="020B0504020202050204" pitchFamily="34" charset="0"/>
          </a:endParaRPr>
        </a:p>
      </dgm:t>
    </dgm:pt>
    <dgm:pt modelId="{AB059070-AC7D-4852-9CD8-99D2F6C11C07}" type="parTrans" cxnId="{C17EBBE8-C26A-45B3-94DA-C627742D16F9}">
      <dgm:prSet/>
      <dgm:spPr/>
      <dgm:t>
        <a:bodyPr/>
        <a:lstStyle/>
        <a:p>
          <a:endParaRPr lang="en-CH" sz="1200">
            <a:latin typeface="Eurostile LT Std" panose="020B0504020202050204" pitchFamily="34" charset="0"/>
          </a:endParaRPr>
        </a:p>
      </dgm:t>
    </dgm:pt>
    <dgm:pt modelId="{03E4D04D-A649-4809-B0A7-DA9DB91663D3}" type="sibTrans" cxnId="{C17EBBE8-C26A-45B3-94DA-C627742D16F9}">
      <dgm:prSet/>
      <dgm:spPr/>
      <dgm:t>
        <a:bodyPr/>
        <a:lstStyle/>
        <a:p>
          <a:endParaRPr lang="en-CH" sz="1200">
            <a:latin typeface="Eurostile LT Std" panose="020B0504020202050204" pitchFamily="34" charset="0"/>
          </a:endParaRPr>
        </a:p>
      </dgm:t>
    </dgm:pt>
    <dgm:pt modelId="{E63F432C-E644-408C-A96C-4076F6095959}">
      <dgm:prSet phldrT="[Text]" custT="1"/>
      <dgm:spPr/>
      <dgm:t>
        <a:bodyPr/>
        <a:lstStyle/>
        <a:p>
          <a:endParaRPr lang="es-MX" sz="1200" dirty="0">
            <a:latin typeface="Eurostile LT Std" panose="020B0504020202050204" pitchFamily="34" charset="0"/>
          </a:endParaRPr>
        </a:p>
        <a:p>
          <a:endParaRPr lang="es-MX" sz="1200" dirty="0">
            <a:latin typeface="Eurostile LT Std" panose="020B0504020202050204" pitchFamily="34" charset="0"/>
          </a:endParaRPr>
        </a:p>
        <a:p>
          <a:endParaRPr lang="es-MX" sz="1200" dirty="0">
            <a:latin typeface="Eurostile LT Std" panose="020B0504020202050204" pitchFamily="34" charset="0"/>
          </a:endParaRPr>
        </a:p>
        <a:p>
          <a:r>
            <a:rPr lang="es-MX" sz="1200" dirty="0">
              <a:latin typeface="Eurostile LT Std" panose="020B0504020202050204" pitchFamily="34" charset="0"/>
            </a:rPr>
            <a:t>I</a:t>
          </a:r>
          <a:r>
            <a:rPr lang="en-CH" sz="1200" dirty="0" err="1">
              <a:latin typeface="Eurostile LT Std" panose="020B0504020202050204" pitchFamily="34" charset="0"/>
            </a:rPr>
            <a:t>nstitutional</a:t>
          </a:r>
          <a:endParaRPr lang="en-CH" sz="1200" dirty="0">
            <a:latin typeface="Eurostile LT Std" panose="020B0504020202050204" pitchFamily="34" charset="0"/>
          </a:endParaRPr>
        </a:p>
      </dgm:t>
    </dgm:pt>
    <dgm:pt modelId="{A2E0F7FE-EBEE-47E8-A8E8-F62702C29BB8}" type="parTrans" cxnId="{4B828EF4-491B-46EE-BB92-6682A6DCB7D9}">
      <dgm:prSet/>
      <dgm:spPr/>
      <dgm:t>
        <a:bodyPr/>
        <a:lstStyle/>
        <a:p>
          <a:endParaRPr lang="en-CH" sz="1200">
            <a:latin typeface="Eurostile LT Std" panose="020B0504020202050204" pitchFamily="34" charset="0"/>
          </a:endParaRPr>
        </a:p>
      </dgm:t>
    </dgm:pt>
    <dgm:pt modelId="{29F1D0F0-4413-4395-8F79-9B357E5C0522}" type="sibTrans" cxnId="{4B828EF4-491B-46EE-BB92-6682A6DCB7D9}">
      <dgm:prSet/>
      <dgm:spPr/>
      <dgm:t>
        <a:bodyPr/>
        <a:lstStyle/>
        <a:p>
          <a:endParaRPr lang="en-CH" sz="1200">
            <a:latin typeface="Eurostile LT Std" panose="020B0504020202050204" pitchFamily="34" charset="0"/>
          </a:endParaRPr>
        </a:p>
      </dgm:t>
    </dgm:pt>
    <dgm:pt modelId="{7F5CEB1B-FCC6-451B-8063-86643A22E533}">
      <dgm:prSet custT="1"/>
      <dgm:spPr/>
      <dgm:t>
        <a:bodyPr/>
        <a:lstStyle/>
        <a:p>
          <a:endParaRPr lang="en-CH" sz="1200" dirty="0">
            <a:latin typeface="Eurostile LT Std" panose="020B0504020202050204" pitchFamily="34" charset="0"/>
          </a:endParaRPr>
        </a:p>
      </dgm:t>
    </dgm:pt>
    <dgm:pt modelId="{ED8E8DF5-2D00-4FB9-8F65-FF01DD75C944}" type="parTrans" cxnId="{C8B207A0-0CB9-44C6-BF88-37419B4C3E8B}">
      <dgm:prSet/>
      <dgm:spPr/>
      <dgm:t>
        <a:bodyPr/>
        <a:lstStyle/>
        <a:p>
          <a:endParaRPr lang="en-CH" sz="1200">
            <a:latin typeface="Eurostile LT Std" panose="020B0504020202050204" pitchFamily="34" charset="0"/>
          </a:endParaRPr>
        </a:p>
      </dgm:t>
    </dgm:pt>
    <dgm:pt modelId="{B5AD13F5-7299-41D9-A64C-91C3F5FBC54A}" type="sibTrans" cxnId="{C8B207A0-0CB9-44C6-BF88-37419B4C3E8B}">
      <dgm:prSet/>
      <dgm:spPr/>
      <dgm:t>
        <a:bodyPr/>
        <a:lstStyle/>
        <a:p>
          <a:endParaRPr lang="en-CH" sz="1200">
            <a:latin typeface="Eurostile LT Std" panose="020B0504020202050204" pitchFamily="34" charset="0"/>
          </a:endParaRPr>
        </a:p>
      </dgm:t>
    </dgm:pt>
    <dgm:pt modelId="{B1CC2CAD-05DA-4FF3-9A8E-B13051A8AF6C}">
      <dgm:prSet phldrT="[Text]" custT="1"/>
      <dgm:spPr/>
      <dgm:t>
        <a:bodyPr/>
        <a:lstStyle/>
        <a:p>
          <a:endParaRPr lang="en-US" sz="1200" dirty="0">
            <a:latin typeface="Eurostile LT Std" panose="020B0504020202050204" pitchFamily="34" charset="0"/>
          </a:endParaRPr>
        </a:p>
        <a:p>
          <a:endParaRPr lang="en-US" sz="1200" dirty="0">
            <a:latin typeface="Eurostile LT Std" panose="020B0504020202050204" pitchFamily="34" charset="0"/>
          </a:endParaRPr>
        </a:p>
        <a:p>
          <a:endParaRPr lang="en-US" sz="1200" dirty="0">
            <a:latin typeface="Eurostile LT Std" panose="020B0504020202050204" pitchFamily="34" charset="0"/>
          </a:endParaRPr>
        </a:p>
        <a:p>
          <a:endParaRPr lang="en-US" sz="1200" dirty="0">
            <a:latin typeface="Eurostile LT Std" panose="020B0504020202050204" pitchFamily="34" charset="0"/>
          </a:endParaRPr>
        </a:p>
        <a:p>
          <a:r>
            <a:rPr lang="en-US" sz="1200" dirty="0">
              <a:latin typeface="Eurostile LT Std" panose="020B0504020202050204" pitchFamily="34" charset="0"/>
            </a:rPr>
            <a:t>E</a:t>
          </a:r>
          <a:r>
            <a:rPr lang="en-CH" sz="1200" dirty="0" err="1">
              <a:latin typeface="Eurostile LT Std" panose="020B0504020202050204" pitchFamily="34" charset="0"/>
            </a:rPr>
            <a:t>nvironmental</a:t>
          </a:r>
          <a:endParaRPr lang="en-CH" sz="1200" dirty="0">
            <a:latin typeface="Eurostile LT Std" panose="020B0504020202050204" pitchFamily="34" charset="0"/>
          </a:endParaRPr>
        </a:p>
      </dgm:t>
    </dgm:pt>
    <dgm:pt modelId="{0022CD10-7ED3-4E2D-9FB2-096EA9C6452A}" type="parTrans" cxnId="{33D6B4AC-83CB-4C39-863F-5E3C6C7AEC0B}">
      <dgm:prSet/>
      <dgm:spPr/>
      <dgm:t>
        <a:bodyPr/>
        <a:lstStyle/>
        <a:p>
          <a:endParaRPr lang="en-CH" sz="1200">
            <a:latin typeface="Eurostile LT Std" panose="020B0504020202050204" pitchFamily="34" charset="0"/>
          </a:endParaRPr>
        </a:p>
      </dgm:t>
    </dgm:pt>
    <dgm:pt modelId="{97A4910F-2AEA-4165-A7D2-248555A616C4}" type="sibTrans" cxnId="{33D6B4AC-83CB-4C39-863F-5E3C6C7AEC0B}">
      <dgm:prSet/>
      <dgm:spPr/>
      <dgm:t>
        <a:bodyPr/>
        <a:lstStyle/>
        <a:p>
          <a:endParaRPr lang="en-CH" sz="1200">
            <a:latin typeface="Eurostile LT Std" panose="020B0504020202050204" pitchFamily="34" charset="0"/>
          </a:endParaRPr>
        </a:p>
      </dgm:t>
    </dgm:pt>
    <dgm:pt modelId="{3D939E63-5C86-4E77-9F35-3E96A946ADD3}">
      <dgm:prSet custT="1"/>
      <dgm:spPr/>
      <dgm:t>
        <a:bodyPr/>
        <a:lstStyle/>
        <a:p>
          <a:endParaRPr lang="en-CH" sz="1200">
            <a:latin typeface="Eurostile LT Std" panose="020B0504020202050204" pitchFamily="34" charset="0"/>
          </a:endParaRPr>
        </a:p>
      </dgm:t>
    </dgm:pt>
    <dgm:pt modelId="{DF762B2E-009D-4AE1-A3DA-C8C8567BB71A}" type="parTrans" cxnId="{28049700-2A3B-4BCC-AAF2-3F41F06A4B7A}">
      <dgm:prSet/>
      <dgm:spPr/>
      <dgm:t>
        <a:bodyPr/>
        <a:lstStyle/>
        <a:p>
          <a:endParaRPr lang="en-CH" sz="1200">
            <a:latin typeface="Eurostile LT Std" panose="020B0504020202050204" pitchFamily="34" charset="0"/>
          </a:endParaRPr>
        </a:p>
      </dgm:t>
    </dgm:pt>
    <dgm:pt modelId="{E54C4EF7-061C-4588-9A6F-72EDBB560D01}" type="sibTrans" cxnId="{28049700-2A3B-4BCC-AAF2-3F41F06A4B7A}">
      <dgm:prSet/>
      <dgm:spPr/>
      <dgm:t>
        <a:bodyPr/>
        <a:lstStyle/>
        <a:p>
          <a:endParaRPr lang="en-CH" sz="1200">
            <a:latin typeface="Eurostile LT Std" panose="020B0504020202050204" pitchFamily="34" charset="0"/>
          </a:endParaRPr>
        </a:p>
      </dgm:t>
    </dgm:pt>
    <dgm:pt modelId="{F7C8A7B3-B2AE-4324-93F9-4EDADB76409A}" type="pres">
      <dgm:prSet presAssocID="{4BDA69A4-A0E3-41D3-8494-9D18786C16ED}" presName="Name0" presStyleCnt="0">
        <dgm:presLayoutVars>
          <dgm:dir/>
          <dgm:resizeHandles val="exact"/>
        </dgm:presLayoutVars>
      </dgm:prSet>
      <dgm:spPr/>
    </dgm:pt>
    <dgm:pt modelId="{224EF0BE-9759-464D-9B74-5D55293FA757}" type="pres">
      <dgm:prSet presAssocID="{65A1A72F-830E-4AA8-A9CB-1C481A2D6FD6}" presName="Name5" presStyleLbl="vennNode1" presStyleIdx="0" presStyleCnt="4">
        <dgm:presLayoutVars>
          <dgm:bulletEnabled val="1"/>
        </dgm:presLayoutVars>
      </dgm:prSet>
      <dgm:spPr/>
    </dgm:pt>
    <dgm:pt modelId="{D959697E-8FBB-48B4-B571-BF1D2AA65C63}" type="pres">
      <dgm:prSet presAssocID="{D4A79625-BCEB-4130-9D19-94AF0FBC6E15}" presName="space" presStyleCnt="0"/>
      <dgm:spPr/>
    </dgm:pt>
    <dgm:pt modelId="{17AED958-F282-4889-AB4D-57F87F418BEB}" type="pres">
      <dgm:prSet presAssocID="{B1CC2CAD-05DA-4FF3-9A8E-B13051A8AF6C}" presName="Name5" presStyleLbl="vennNode1" presStyleIdx="1" presStyleCnt="4">
        <dgm:presLayoutVars>
          <dgm:bulletEnabled val="1"/>
        </dgm:presLayoutVars>
      </dgm:prSet>
      <dgm:spPr/>
    </dgm:pt>
    <dgm:pt modelId="{24766A82-C585-4AE7-81DC-14912A9F3851}" type="pres">
      <dgm:prSet presAssocID="{97A4910F-2AEA-4165-A7D2-248555A616C4}" presName="space" presStyleCnt="0"/>
      <dgm:spPr/>
    </dgm:pt>
    <dgm:pt modelId="{D31992EF-3CED-40F9-A615-1F0354C84217}" type="pres">
      <dgm:prSet presAssocID="{621A6D9B-559E-4065-90F7-B212C31C7205}" presName="Name5" presStyleLbl="vennNode1" presStyleIdx="2" presStyleCnt="4">
        <dgm:presLayoutVars>
          <dgm:bulletEnabled val="1"/>
        </dgm:presLayoutVars>
      </dgm:prSet>
      <dgm:spPr/>
    </dgm:pt>
    <dgm:pt modelId="{FBBE6CC8-F488-4BCF-8E14-1B727FBD0540}" type="pres">
      <dgm:prSet presAssocID="{03E4D04D-A649-4809-B0A7-DA9DB91663D3}" presName="space" presStyleCnt="0"/>
      <dgm:spPr/>
    </dgm:pt>
    <dgm:pt modelId="{4F52B6DB-123B-476E-95B6-ADA4BA95DC33}" type="pres">
      <dgm:prSet presAssocID="{E63F432C-E644-408C-A96C-4076F6095959}" presName="Name5" presStyleLbl="vennNode1" presStyleIdx="3" presStyleCnt="4">
        <dgm:presLayoutVars>
          <dgm:bulletEnabled val="1"/>
        </dgm:presLayoutVars>
      </dgm:prSet>
      <dgm:spPr/>
    </dgm:pt>
  </dgm:ptLst>
  <dgm:cxnLst>
    <dgm:cxn modelId="{28049700-2A3B-4BCC-AAF2-3F41F06A4B7A}" srcId="{B1CC2CAD-05DA-4FF3-9A8E-B13051A8AF6C}" destId="{3D939E63-5C86-4E77-9F35-3E96A946ADD3}" srcOrd="0" destOrd="0" parTransId="{DF762B2E-009D-4AE1-A3DA-C8C8567BB71A}" sibTransId="{E54C4EF7-061C-4588-9A6F-72EDBB560D01}"/>
    <dgm:cxn modelId="{37A42335-0CAD-44EF-9749-BD0DAA6B558D}" type="presOf" srcId="{621A6D9B-559E-4065-90F7-B212C31C7205}" destId="{D31992EF-3CED-40F9-A615-1F0354C84217}" srcOrd="0" destOrd="0" presId="urn:microsoft.com/office/officeart/2005/8/layout/venn3"/>
    <dgm:cxn modelId="{FF380E4B-AE0C-4B27-899D-461CA7A377DB}" type="presOf" srcId="{E63F432C-E644-408C-A96C-4076F6095959}" destId="{4F52B6DB-123B-476E-95B6-ADA4BA95DC33}" srcOrd="0" destOrd="0" presId="urn:microsoft.com/office/officeart/2005/8/layout/venn3"/>
    <dgm:cxn modelId="{EBEB467A-FE31-499A-B3F8-0DB4FBF1AD5E}" type="presOf" srcId="{3D939E63-5C86-4E77-9F35-3E96A946ADD3}" destId="{17AED958-F282-4889-AB4D-57F87F418BEB}" srcOrd="0" destOrd="1" presId="urn:microsoft.com/office/officeart/2005/8/layout/venn3"/>
    <dgm:cxn modelId="{2D78BD90-8312-4916-B4CC-9AFB77CBD440}" type="presOf" srcId="{B1CC2CAD-05DA-4FF3-9A8E-B13051A8AF6C}" destId="{17AED958-F282-4889-AB4D-57F87F418BEB}" srcOrd="0" destOrd="0" presId="urn:microsoft.com/office/officeart/2005/8/layout/venn3"/>
    <dgm:cxn modelId="{C8B207A0-0CB9-44C6-BF88-37419B4C3E8B}" srcId="{65A1A72F-830E-4AA8-A9CB-1C481A2D6FD6}" destId="{7F5CEB1B-FCC6-451B-8063-86643A22E533}" srcOrd="0" destOrd="0" parTransId="{ED8E8DF5-2D00-4FB9-8F65-FF01DD75C944}" sibTransId="{B5AD13F5-7299-41D9-A64C-91C3F5FBC54A}"/>
    <dgm:cxn modelId="{33D6B4AC-83CB-4C39-863F-5E3C6C7AEC0B}" srcId="{4BDA69A4-A0E3-41D3-8494-9D18786C16ED}" destId="{B1CC2CAD-05DA-4FF3-9A8E-B13051A8AF6C}" srcOrd="1" destOrd="0" parTransId="{0022CD10-7ED3-4E2D-9FB2-096EA9C6452A}" sibTransId="{97A4910F-2AEA-4165-A7D2-248555A616C4}"/>
    <dgm:cxn modelId="{A23DFAAE-C6C2-4AEC-B91D-76E70BF99E05}" type="presOf" srcId="{4BDA69A4-A0E3-41D3-8494-9D18786C16ED}" destId="{F7C8A7B3-B2AE-4324-93F9-4EDADB76409A}" srcOrd="0" destOrd="0" presId="urn:microsoft.com/office/officeart/2005/8/layout/venn3"/>
    <dgm:cxn modelId="{57EA36C8-F0ED-479C-BBB4-60C021E5D2C1}" type="presOf" srcId="{65A1A72F-830E-4AA8-A9CB-1C481A2D6FD6}" destId="{224EF0BE-9759-464D-9B74-5D55293FA757}" srcOrd="0" destOrd="0" presId="urn:microsoft.com/office/officeart/2005/8/layout/venn3"/>
    <dgm:cxn modelId="{66CCB4DB-7833-4FF5-97F4-A9DD7538699D}" srcId="{4BDA69A4-A0E3-41D3-8494-9D18786C16ED}" destId="{65A1A72F-830E-4AA8-A9CB-1C481A2D6FD6}" srcOrd="0" destOrd="0" parTransId="{B30EFD71-C0B0-4C21-8BF1-7249395215C6}" sibTransId="{D4A79625-BCEB-4130-9D19-94AF0FBC6E15}"/>
    <dgm:cxn modelId="{C17EBBE8-C26A-45B3-94DA-C627742D16F9}" srcId="{4BDA69A4-A0E3-41D3-8494-9D18786C16ED}" destId="{621A6D9B-559E-4065-90F7-B212C31C7205}" srcOrd="2" destOrd="0" parTransId="{AB059070-AC7D-4852-9CD8-99D2F6C11C07}" sibTransId="{03E4D04D-A649-4809-B0A7-DA9DB91663D3}"/>
    <dgm:cxn modelId="{4B828EF4-491B-46EE-BB92-6682A6DCB7D9}" srcId="{4BDA69A4-A0E3-41D3-8494-9D18786C16ED}" destId="{E63F432C-E644-408C-A96C-4076F6095959}" srcOrd="3" destOrd="0" parTransId="{A2E0F7FE-EBEE-47E8-A8E8-F62702C29BB8}" sibTransId="{29F1D0F0-4413-4395-8F79-9B357E5C0522}"/>
    <dgm:cxn modelId="{53DA97F5-0457-4FF0-834C-E21D071CAD35}" type="presOf" srcId="{7F5CEB1B-FCC6-451B-8063-86643A22E533}" destId="{224EF0BE-9759-464D-9B74-5D55293FA757}" srcOrd="0" destOrd="1" presId="urn:microsoft.com/office/officeart/2005/8/layout/venn3"/>
    <dgm:cxn modelId="{DDEF314E-6D9F-4D39-9195-4360548DAE2C}" type="presParOf" srcId="{F7C8A7B3-B2AE-4324-93F9-4EDADB76409A}" destId="{224EF0BE-9759-464D-9B74-5D55293FA757}" srcOrd="0" destOrd="0" presId="urn:microsoft.com/office/officeart/2005/8/layout/venn3"/>
    <dgm:cxn modelId="{D80312A3-4542-43A5-9AE1-ADCD03FD4C63}" type="presParOf" srcId="{F7C8A7B3-B2AE-4324-93F9-4EDADB76409A}" destId="{D959697E-8FBB-48B4-B571-BF1D2AA65C63}" srcOrd="1" destOrd="0" presId="urn:microsoft.com/office/officeart/2005/8/layout/venn3"/>
    <dgm:cxn modelId="{38B3C917-5561-4BF9-B0B9-25A310B119AF}" type="presParOf" srcId="{F7C8A7B3-B2AE-4324-93F9-4EDADB76409A}" destId="{17AED958-F282-4889-AB4D-57F87F418BEB}" srcOrd="2" destOrd="0" presId="urn:microsoft.com/office/officeart/2005/8/layout/venn3"/>
    <dgm:cxn modelId="{99C0A745-E611-4987-B780-85A455EFC3D3}" type="presParOf" srcId="{F7C8A7B3-B2AE-4324-93F9-4EDADB76409A}" destId="{24766A82-C585-4AE7-81DC-14912A9F3851}" srcOrd="3" destOrd="0" presId="urn:microsoft.com/office/officeart/2005/8/layout/venn3"/>
    <dgm:cxn modelId="{48E14C51-5DB1-4049-B27F-DA125CF4FEC8}" type="presParOf" srcId="{F7C8A7B3-B2AE-4324-93F9-4EDADB76409A}" destId="{D31992EF-3CED-40F9-A615-1F0354C84217}" srcOrd="4" destOrd="0" presId="urn:microsoft.com/office/officeart/2005/8/layout/venn3"/>
    <dgm:cxn modelId="{60232C46-A682-4322-9E3F-37BF2D837EDA}" type="presParOf" srcId="{F7C8A7B3-B2AE-4324-93F9-4EDADB76409A}" destId="{FBBE6CC8-F488-4BCF-8E14-1B727FBD0540}" srcOrd="5" destOrd="0" presId="urn:microsoft.com/office/officeart/2005/8/layout/venn3"/>
    <dgm:cxn modelId="{0F5085BE-1BEB-4535-BAC9-DD65599D27B3}" type="presParOf" srcId="{F7C8A7B3-B2AE-4324-93F9-4EDADB76409A}" destId="{4F52B6DB-123B-476E-95B6-ADA4BA95DC33}"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537437-45C7-47BF-80CB-08D5FB4641AB}" type="doc">
      <dgm:prSet loTypeId="urn:microsoft.com/office/officeart/2005/8/layout/list1" loCatId="list" qsTypeId="urn:microsoft.com/office/officeart/2005/8/quickstyle/simple1" qsCatId="simple" csTypeId="urn:microsoft.com/office/officeart/2005/8/colors/accent2_4" csCatId="accent2" phldr="1"/>
      <dgm:spPr/>
      <dgm:t>
        <a:bodyPr/>
        <a:lstStyle/>
        <a:p>
          <a:endParaRPr lang="en-CH"/>
        </a:p>
      </dgm:t>
    </dgm:pt>
    <dgm:pt modelId="{A98BED69-BEFB-4E9A-9DE7-D541C01D1CAD}">
      <dgm:prSet phldrT="[Text]"/>
      <dgm:spPr/>
      <dgm:t>
        <a:bodyPr/>
        <a:lstStyle/>
        <a:p>
          <a:r>
            <a:rPr lang="de-DE" b="0" i="0" u="none"/>
            <a:t>oil and gas</a:t>
          </a:r>
          <a:endParaRPr lang="en-CH" dirty="0"/>
        </a:p>
      </dgm:t>
    </dgm:pt>
    <dgm:pt modelId="{0E36B9C3-7218-4933-AAFA-F5E6B98506B0}" type="parTrans" cxnId="{BAB9547B-4CFD-47E6-877F-B41FAE5902E4}">
      <dgm:prSet/>
      <dgm:spPr/>
      <dgm:t>
        <a:bodyPr/>
        <a:lstStyle/>
        <a:p>
          <a:endParaRPr lang="en-CH"/>
        </a:p>
      </dgm:t>
    </dgm:pt>
    <dgm:pt modelId="{1A31F838-9FAA-4DB1-BC73-AF04C467FA9C}" type="sibTrans" cxnId="{BAB9547B-4CFD-47E6-877F-B41FAE5902E4}">
      <dgm:prSet/>
      <dgm:spPr/>
      <dgm:t>
        <a:bodyPr/>
        <a:lstStyle/>
        <a:p>
          <a:endParaRPr lang="en-CH"/>
        </a:p>
      </dgm:t>
    </dgm:pt>
    <dgm:pt modelId="{83B2936E-9C95-4048-B301-6A14BE4F400C}">
      <dgm:prSet/>
      <dgm:spPr/>
      <dgm:t>
        <a:bodyPr/>
        <a:lstStyle/>
        <a:p>
          <a:r>
            <a:rPr lang="de-DE" b="0" i="0" u="none"/>
            <a:t>hospitality</a:t>
          </a:r>
          <a:endParaRPr lang="de-DE"/>
        </a:p>
      </dgm:t>
    </dgm:pt>
    <dgm:pt modelId="{924A10DD-E78F-479F-A62D-40733BF3CDAC}" type="parTrans" cxnId="{9CD871FB-324D-46F6-8C28-60299E97D24D}">
      <dgm:prSet/>
      <dgm:spPr/>
      <dgm:t>
        <a:bodyPr/>
        <a:lstStyle/>
        <a:p>
          <a:endParaRPr lang="en-CH"/>
        </a:p>
      </dgm:t>
    </dgm:pt>
    <dgm:pt modelId="{ACC33C0E-BF0C-4ACB-A57D-B67916A23C9F}" type="sibTrans" cxnId="{9CD871FB-324D-46F6-8C28-60299E97D24D}">
      <dgm:prSet/>
      <dgm:spPr/>
      <dgm:t>
        <a:bodyPr/>
        <a:lstStyle/>
        <a:p>
          <a:endParaRPr lang="en-CH"/>
        </a:p>
      </dgm:t>
    </dgm:pt>
    <dgm:pt modelId="{92EDFA85-B407-4AC4-844D-B436B3E87C6E}">
      <dgm:prSet/>
      <dgm:spPr/>
      <dgm:t>
        <a:bodyPr/>
        <a:lstStyle/>
        <a:p>
          <a:r>
            <a:rPr lang="de-DE" b="0" i="0" u="none"/>
            <a:t>garment</a:t>
          </a:r>
          <a:endParaRPr lang="de-DE"/>
        </a:p>
      </dgm:t>
    </dgm:pt>
    <dgm:pt modelId="{D968E2C3-B4D9-463B-A448-1FF91C38D35E}" type="parTrans" cxnId="{9396B849-6A2A-4014-8FB5-880EE8103F49}">
      <dgm:prSet/>
      <dgm:spPr/>
      <dgm:t>
        <a:bodyPr/>
        <a:lstStyle/>
        <a:p>
          <a:endParaRPr lang="en-CH"/>
        </a:p>
      </dgm:t>
    </dgm:pt>
    <dgm:pt modelId="{E7A2137E-37B4-4CC5-880E-49B9AF81805F}" type="sibTrans" cxnId="{9396B849-6A2A-4014-8FB5-880EE8103F49}">
      <dgm:prSet/>
      <dgm:spPr/>
      <dgm:t>
        <a:bodyPr/>
        <a:lstStyle/>
        <a:p>
          <a:endParaRPr lang="en-CH"/>
        </a:p>
      </dgm:t>
    </dgm:pt>
    <dgm:pt modelId="{F326AFAD-50AA-46A4-916C-C41DEDAD9442}">
      <dgm:prSet/>
      <dgm:spPr/>
      <dgm:t>
        <a:bodyPr/>
        <a:lstStyle/>
        <a:p>
          <a:r>
            <a:rPr lang="de-DE" b="0" i="0" u="none"/>
            <a:t>energy</a:t>
          </a:r>
          <a:endParaRPr lang="de-DE"/>
        </a:p>
      </dgm:t>
    </dgm:pt>
    <dgm:pt modelId="{71EC055F-2192-44BB-B21E-86D9B0AE8A76}" type="parTrans" cxnId="{A0387F3E-C347-4654-8A82-3675A2F91791}">
      <dgm:prSet/>
      <dgm:spPr/>
      <dgm:t>
        <a:bodyPr/>
        <a:lstStyle/>
        <a:p>
          <a:endParaRPr lang="en-CH"/>
        </a:p>
      </dgm:t>
    </dgm:pt>
    <dgm:pt modelId="{A33D3DFD-5A84-440F-A478-F607D3E31B56}" type="sibTrans" cxnId="{A0387F3E-C347-4654-8A82-3675A2F91791}">
      <dgm:prSet/>
      <dgm:spPr/>
      <dgm:t>
        <a:bodyPr/>
        <a:lstStyle/>
        <a:p>
          <a:endParaRPr lang="en-CH"/>
        </a:p>
      </dgm:t>
    </dgm:pt>
    <dgm:pt modelId="{A34F4073-EC4D-420E-85D6-3A0FEBEB3C09}">
      <dgm:prSet/>
      <dgm:spPr/>
      <dgm:t>
        <a:bodyPr/>
        <a:lstStyle/>
        <a:p>
          <a:r>
            <a:rPr lang="de-DE" b="0" i="0" u="none"/>
            <a:t>healthcare </a:t>
          </a:r>
          <a:endParaRPr lang="de-DE"/>
        </a:p>
      </dgm:t>
    </dgm:pt>
    <dgm:pt modelId="{0653BEBE-A6CA-440C-8C0A-E1D76DFEE984}" type="parTrans" cxnId="{89762952-1203-4E04-97A2-70B53135B45E}">
      <dgm:prSet/>
      <dgm:spPr/>
      <dgm:t>
        <a:bodyPr/>
        <a:lstStyle/>
        <a:p>
          <a:endParaRPr lang="en-CH"/>
        </a:p>
      </dgm:t>
    </dgm:pt>
    <dgm:pt modelId="{6A9F41D3-D0B0-4CA4-9126-BBE725316686}" type="sibTrans" cxnId="{89762952-1203-4E04-97A2-70B53135B45E}">
      <dgm:prSet/>
      <dgm:spPr/>
      <dgm:t>
        <a:bodyPr/>
        <a:lstStyle/>
        <a:p>
          <a:endParaRPr lang="en-CH"/>
        </a:p>
      </dgm:t>
    </dgm:pt>
    <dgm:pt modelId="{AB154B77-33B0-4CD4-9A9F-7D5F06D65BB8}">
      <dgm:prSet/>
      <dgm:spPr/>
      <dgm:t>
        <a:bodyPr/>
        <a:lstStyle/>
        <a:p>
          <a:r>
            <a:rPr lang="de-DE" b="0" i="0" u="none"/>
            <a:t>mining and metallurgical</a:t>
          </a:r>
          <a:endParaRPr lang="de-DE"/>
        </a:p>
      </dgm:t>
    </dgm:pt>
    <dgm:pt modelId="{1209C227-6906-47DA-92B6-4496D44DEAB0}" type="parTrans" cxnId="{3F61E477-B225-4DDF-8939-A0A81561262C}">
      <dgm:prSet/>
      <dgm:spPr/>
      <dgm:t>
        <a:bodyPr/>
        <a:lstStyle/>
        <a:p>
          <a:endParaRPr lang="en-CH"/>
        </a:p>
      </dgm:t>
    </dgm:pt>
    <dgm:pt modelId="{03042AE8-5155-4080-BF64-84600DEAB611}" type="sibTrans" cxnId="{3F61E477-B225-4DDF-8939-A0A81561262C}">
      <dgm:prSet/>
      <dgm:spPr/>
      <dgm:t>
        <a:bodyPr/>
        <a:lstStyle/>
        <a:p>
          <a:endParaRPr lang="en-CH"/>
        </a:p>
      </dgm:t>
    </dgm:pt>
    <dgm:pt modelId="{64334178-D8F4-4A0C-8443-FE552FB71A12}" type="pres">
      <dgm:prSet presAssocID="{CB537437-45C7-47BF-80CB-08D5FB4641AB}" presName="linear" presStyleCnt="0">
        <dgm:presLayoutVars>
          <dgm:dir/>
          <dgm:animLvl val="lvl"/>
          <dgm:resizeHandles val="exact"/>
        </dgm:presLayoutVars>
      </dgm:prSet>
      <dgm:spPr/>
    </dgm:pt>
    <dgm:pt modelId="{A74208AF-407B-4B5E-9EE4-AE2667FDAD1D}" type="pres">
      <dgm:prSet presAssocID="{A98BED69-BEFB-4E9A-9DE7-D541C01D1CAD}" presName="parentLin" presStyleCnt="0"/>
      <dgm:spPr/>
    </dgm:pt>
    <dgm:pt modelId="{03E330D3-C4F6-43C9-B82B-588986462A03}" type="pres">
      <dgm:prSet presAssocID="{A98BED69-BEFB-4E9A-9DE7-D541C01D1CAD}" presName="parentLeftMargin" presStyleLbl="node1" presStyleIdx="0" presStyleCnt="6"/>
      <dgm:spPr/>
    </dgm:pt>
    <dgm:pt modelId="{4DE3CE4A-F405-4BDA-9837-CE15B5B45313}" type="pres">
      <dgm:prSet presAssocID="{A98BED69-BEFB-4E9A-9DE7-D541C01D1CAD}" presName="parentText" presStyleLbl="node1" presStyleIdx="0" presStyleCnt="6">
        <dgm:presLayoutVars>
          <dgm:chMax val="0"/>
          <dgm:bulletEnabled val="1"/>
        </dgm:presLayoutVars>
      </dgm:prSet>
      <dgm:spPr/>
    </dgm:pt>
    <dgm:pt modelId="{1736EC8B-26A7-42A8-8A97-9650937738C1}" type="pres">
      <dgm:prSet presAssocID="{A98BED69-BEFB-4E9A-9DE7-D541C01D1CAD}" presName="negativeSpace" presStyleCnt="0"/>
      <dgm:spPr/>
    </dgm:pt>
    <dgm:pt modelId="{50DCDBBE-62F9-4FF1-9123-77D6ECBD4DA8}" type="pres">
      <dgm:prSet presAssocID="{A98BED69-BEFB-4E9A-9DE7-D541C01D1CAD}" presName="childText" presStyleLbl="conFgAcc1" presStyleIdx="0" presStyleCnt="6">
        <dgm:presLayoutVars>
          <dgm:bulletEnabled val="1"/>
        </dgm:presLayoutVars>
      </dgm:prSet>
      <dgm:spPr/>
    </dgm:pt>
    <dgm:pt modelId="{D0372BC6-BA8A-4332-9475-5D6CE4C43092}" type="pres">
      <dgm:prSet presAssocID="{1A31F838-9FAA-4DB1-BC73-AF04C467FA9C}" presName="spaceBetweenRectangles" presStyleCnt="0"/>
      <dgm:spPr/>
    </dgm:pt>
    <dgm:pt modelId="{59E2BF8F-4B78-49B0-AED5-D5FEBE0A274D}" type="pres">
      <dgm:prSet presAssocID="{83B2936E-9C95-4048-B301-6A14BE4F400C}" presName="parentLin" presStyleCnt="0"/>
      <dgm:spPr/>
    </dgm:pt>
    <dgm:pt modelId="{F0BAA417-61A8-439E-A5F1-5074A6AF3CA6}" type="pres">
      <dgm:prSet presAssocID="{83B2936E-9C95-4048-B301-6A14BE4F400C}" presName="parentLeftMargin" presStyleLbl="node1" presStyleIdx="0" presStyleCnt="6"/>
      <dgm:spPr/>
    </dgm:pt>
    <dgm:pt modelId="{F7FDEB2B-CE73-4A8C-9FBC-30A2CCD628E7}" type="pres">
      <dgm:prSet presAssocID="{83B2936E-9C95-4048-B301-6A14BE4F400C}" presName="parentText" presStyleLbl="node1" presStyleIdx="1" presStyleCnt="6">
        <dgm:presLayoutVars>
          <dgm:chMax val="0"/>
          <dgm:bulletEnabled val="1"/>
        </dgm:presLayoutVars>
      </dgm:prSet>
      <dgm:spPr/>
    </dgm:pt>
    <dgm:pt modelId="{487966B5-E3E0-4A74-B4D2-724ECDD93508}" type="pres">
      <dgm:prSet presAssocID="{83B2936E-9C95-4048-B301-6A14BE4F400C}" presName="negativeSpace" presStyleCnt="0"/>
      <dgm:spPr/>
    </dgm:pt>
    <dgm:pt modelId="{32480117-758B-4B4C-BE5A-1885DBE54C7E}" type="pres">
      <dgm:prSet presAssocID="{83B2936E-9C95-4048-B301-6A14BE4F400C}" presName="childText" presStyleLbl="conFgAcc1" presStyleIdx="1" presStyleCnt="6">
        <dgm:presLayoutVars>
          <dgm:bulletEnabled val="1"/>
        </dgm:presLayoutVars>
      </dgm:prSet>
      <dgm:spPr/>
    </dgm:pt>
    <dgm:pt modelId="{4C6F464E-2D72-4C3A-B4D3-18DFA853DCBC}" type="pres">
      <dgm:prSet presAssocID="{ACC33C0E-BF0C-4ACB-A57D-B67916A23C9F}" presName="spaceBetweenRectangles" presStyleCnt="0"/>
      <dgm:spPr/>
    </dgm:pt>
    <dgm:pt modelId="{FFEE192E-EEDB-48A7-99C7-5F9E6DD9AA6C}" type="pres">
      <dgm:prSet presAssocID="{92EDFA85-B407-4AC4-844D-B436B3E87C6E}" presName="parentLin" presStyleCnt="0"/>
      <dgm:spPr/>
    </dgm:pt>
    <dgm:pt modelId="{26D74C9E-B2E0-4018-AD30-FFF8A7518914}" type="pres">
      <dgm:prSet presAssocID="{92EDFA85-B407-4AC4-844D-B436B3E87C6E}" presName="parentLeftMargin" presStyleLbl="node1" presStyleIdx="1" presStyleCnt="6"/>
      <dgm:spPr/>
    </dgm:pt>
    <dgm:pt modelId="{43853EF6-870D-4182-B482-B193682DFC41}" type="pres">
      <dgm:prSet presAssocID="{92EDFA85-B407-4AC4-844D-B436B3E87C6E}" presName="parentText" presStyleLbl="node1" presStyleIdx="2" presStyleCnt="6">
        <dgm:presLayoutVars>
          <dgm:chMax val="0"/>
          <dgm:bulletEnabled val="1"/>
        </dgm:presLayoutVars>
      </dgm:prSet>
      <dgm:spPr/>
    </dgm:pt>
    <dgm:pt modelId="{5B134F59-7578-4BDC-A45F-8645542C48FE}" type="pres">
      <dgm:prSet presAssocID="{92EDFA85-B407-4AC4-844D-B436B3E87C6E}" presName="negativeSpace" presStyleCnt="0"/>
      <dgm:spPr/>
    </dgm:pt>
    <dgm:pt modelId="{72E8E20A-D27D-4228-809B-48B6DD9DA63D}" type="pres">
      <dgm:prSet presAssocID="{92EDFA85-B407-4AC4-844D-B436B3E87C6E}" presName="childText" presStyleLbl="conFgAcc1" presStyleIdx="2" presStyleCnt="6">
        <dgm:presLayoutVars>
          <dgm:bulletEnabled val="1"/>
        </dgm:presLayoutVars>
      </dgm:prSet>
      <dgm:spPr/>
    </dgm:pt>
    <dgm:pt modelId="{3F8E44E0-31E2-4987-B76A-54588DEBB05D}" type="pres">
      <dgm:prSet presAssocID="{E7A2137E-37B4-4CC5-880E-49B9AF81805F}" presName="spaceBetweenRectangles" presStyleCnt="0"/>
      <dgm:spPr/>
    </dgm:pt>
    <dgm:pt modelId="{D9B46788-2881-4FC8-95C0-4CC2CB53B47B}" type="pres">
      <dgm:prSet presAssocID="{F326AFAD-50AA-46A4-916C-C41DEDAD9442}" presName="parentLin" presStyleCnt="0"/>
      <dgm:spPr/>
    </dgm:pt>
    <dgm:pt modelId="{CD01D5C6-0CA0-487F-AB8F-0463DFC8675D}" type="pres">
      <dgm:prSet presAssocID="{F326AFAD-50AA-46A4-916C-C41DEDAD9442}" presName="parentLeftMargin" presStyleLbl="node1" presStyleIdx="2" presStyleCnt="6"/>
      <dgm:spPr/>
    </dgm:pt>
    <dgm:pt modelId="{0E1DA4AE-E479-439C-9356-C344945AF102}" type="pres">
      <dgm:prSet presAssocID="{F326AFAD-50AA-46A4-916C-C41DEDAD9442}" presName="parentText" presStyleLbl="node1" presStyleIdx="3" presStyleCnt="6">
        <dgm:presLayoutVars>
          <dgm:chMax val="0"/>
          <dgm:bulletEnabled val="1"/>
        </dgm:presLayoutVars>
      </dgm:prSet>
      <dgm:spPr/>
    </dgm:pt>
    <dgm:pt modelId="{80BD14BA-385A-4807-9957-235B1AC59B5E}" type="pres">
      <dgm:prSet presAssocID="{F326AFAD-50AA-46A4-916C-C41DEDAD9442}" presName="negativeSpace" presStyleCnt="0"/>
      <dgm:spPr/>
    </dgm:pt>
    <dgm:pt modelId="{255BC866-4189-4FEA-A198-6E6B497FBCC2}" type="pres">
      <dgm:prSet presAssocID="{F326AFAD-50AA-46A4-916C-C41DEDAD9442}" presName="childText" presStyleLbl="conFgAcc1" presStyleIdx="3" presStyleCnt="6">
        <dgm:presLayoutVars>
          <dgm:bulletEnabled val="1"/>
        </dgm:presLayoutVars>
      </dgm:prSet>
      <dgm:spPr/>
    </dgm:pt>
    <dgm:pt modelId="{95B72322-65EE-4F63-B98B-28B462D967E7}" type="pres">
      <dgm:prSet presAssocID="{A33D3DFD-5A84-440F-A478-F607D3E31B56}" presName="spaceBetweenRectangles" presStyleCnt="0"/>
      <dgm:spPr/>
    </dgm:pt>
    <dgm:pt modelId="{449386C0-5AF8-42D3-879E-D230E0A65F7B}" type="pres">
      <dgm:prSet presAssocID="{A34F4073-EC4D-420E-85D6-3A0FEBEB3C09}" presName="parentLin" presStyleCnt="0"/>
      <dgm:spPr/>
    </dgm:pt>
    <dgm:pt modelId="{06851ABA-A7EE-482E-ABD1-5BB569F3B5E0}" type="pres">
      <dgm:prSet presAssocID="{A34F4073-EC4D-420E-85D6-3A0FEBEB3C09}" presName="parentLeftMargin" presStyleLbl="node1" presStyleIdx="3" presStyleCnt="6"/>
      <dgm:spPr/>
    </dgm:pt>
    <dgm:pt modelId="{9F8FBA03-8954-40BD-B16E-2AEE1DA307AF}" type="pres">
      <dgm:prSet presAssocID="{A34F4073-EC4D-420E-85D6-3A0FEBEB3C09}" presName="parentText" presStyleLbl="node1" presStyleIdx="4" presStyleCnt="6">
        <dgm:presLayoutVars>
          <dgm:chMax val="0"/>
          <dgm:bulletEnabled val="1"/>
        </dgm:presLayoutVars>
      </dgm:prSet>
      <dgm:spPr/>
    </dgm:pt>
    <dgm:pt modelId="{43FEA96B-C81E-4669-8647-BC75F3437906}" type="pres">
      <dgm:prSet presAssocID="{A34F4073-EC4D-420E-85D6-3A0FEBEB3C09}" presName="negativeSpace" presStyleCnt="0"/>
      <dgm:spPr/>
    </dgm:pt>
    <dgm:pt modelId="{395956D3-BEA2-4A00-8B05-939913B64925}" type="pres">
      <dgm:prSet presAssocID="{A34F4073-EC4D-420E-85D6-3A0FEBEB3C09}" presName="childText" presStyleLbl="conFgAcc1" presStyleIdx="4" presStyleCnt="6">
        <dgm:presLayoutVars>
          <dgm:bulletEnabled val="1"/>
        </dgm:presLayoutVars>
      </dgm:prSet>
      <dgm:spPr/>
    </dgm:pt>
    <dgm:pt modelId="{79E006F8-350E-4E4B-9CD5-871282E3399D}" type="pres">
      <dgm:prSet presAssocID="{6A9F41D3-D0B0-4CA4-9126-BBE725316686}" presName="spaceBetweenRectangles" presStyleCnt="0"/>
      <dgm:spPr/>
    </dgm:pt>
    <dgm:pt modelId="{B7DA7971-6E15-48B5-A9D2-B92551129738}" type="pres">
      <dgm:prSet presAssocID="{AB154B77-33B0-4CD4-9A9F-7D5F06D65BB8}" presName="parentLin" presStyleCnt="0"/>
      <dgm:spPr/>
    </dgm:pt>
    <dgm:pt modelId="{AC7E93FE-0418-4611-9135-0854E318D324}" type="pres">
      <dgm:prSet presAssocID="{AB154B77-33B0-4CD4-9A9F-7D5F06D65BB8}" presName="parentLeftMargin" presStyleLbl="node1" presStyleIdx="4" presStyleCnt="6"/>
      <dgm:spPr/>
    </dgm:pt>
    <dgm:pt modelId="{DD4761A7-30F8-4F87-B8AF-B74BF9A54837}" type="pres">
      <dgm:prSet presAssocID="{AB154B77-33B0-4CD4-9A9F-7D5F06D65BB8}" presName="parentText" presStyleLbl="node1" presStyleIdx="5" presStyleCnt="6">
        <dgm:presLayoutVars>
          <dgm:chMax val="0"/>
          <dgm:bulletEnabled val="1"/>
        </dgm:presLayoutVars>
      </dgm:prSet>
      <dgm:spPr/>
    </dgm:pt>
    <dgm:pt modelId="{22DABAC8-3643-4149-A117-4B205409F3BE}" type="pres">
      <dgm:prSet presAssocID="{AB154B77-33B0-4CD4-9A9F-7D5F06D65BB8}" presName="negativeSpace" presStyleCnt="0"/>
      <dgm:spPr/>
    </dgm:pt>
    <dgm:pt modelId="{30617E81-1EF2-4C82-8039-E432EF922A6D}" type="pres">
      <dgm:prSet presAssocID="{AB154B77-33B0-4CD4-9A9F-7D5F06D65BB8}" presName="childText" presStyleLbl="conFgAcc1" presStyleIdx="5" presStyleCnt="6">
        <dgm:presLayoutVars>
          <dgm:bulletEnabled val="1"/>
        </dgm:presLayoutVars>
      </dgm:prSet>
      <dgm:spPr/>
    </dgm:pt>
  </dgm:ptLst>
  <dgm:cxnLst>
    <dgm:cxn modelId="{BF2B0B00-83AD-405A-B138-4FF398D29C72}" type="presOf" srcId="{83B2936E-9C95-4048-B301-6A14BE4F400C}" destId="{F0BAA417-61A8-439E-A5F1-5074A6AF3CA6}" srcOrd="0" destOrd="0" presId="urn:microsoft.com/office/officeart/2005/8/layout/list1"/>
    <dgm:cxn modelId="{3F2A4C08-E319-4CD6-BF50-E2C7C855B609}" type="presOf" srcId="{AB154B77-33B0-4CD4-9A9F-7D5F06D65BB8}" destId="{AC7E93FE-0418-4611-9135-0854E318D324}" srcOrd="0" destOrd="0" presId="urn:microsoft.com/office/officeart/2005/8/layout/list1"/>
    <dgm:cxn modelId="{A0387F3E-C347-4654-8A82-3675A2F91791}" srcId="{CB537437-45C7-47BF-80CB-08D5FB4641AB}" destId="{F326AFAD-50AA-46A4-916C-C41DEDAD9442}" srcOrd="3" destOrd="0" parTransId="{71EC055F-2192-44BB-B21E-86D9B0AE8A76}" sibTransId="{A33D3DFD-5A84-440F-A478-F607D3E31B56}"/>
    <dgm:cxn modelId="{9396B849-6A2A-4014-8FB5-880EE8103F49}" srcId="{CB537437-45C7-47BF-80CB-08D5FB4641AB}" destId="{92EDFA85-B407-4AC4-844D-B436B3E87C6E}" srcOrd="2" destOrd="0" parTransId="{D968E2C3-B4D9-463B-A448-1FF91C38D35E}" sibTransId="{E7A2137E-37B4-4CC5-880E-49B9AF81805F}"/>
    <dgm:cxn modelId="{94BBE351-25BE-4F91-9EB8-3CDAA02E06EA}" type="presOf" srcId="{A98BED69-BEFB-4E9A-9DE7-D541C01D1CAD}" destId="{4DE3CE4A-F405-4BDA-9837-CE15B5B45313}" srcOrd="1" destOrd="0" presId="urn:microsoft.com/office/officeart/2005/8/layout/list1"/>
    <dgm:cxn modelId="{89762952-1203-4E04-97A2-70B53135B45E}" srcId="{CB537437-45C7-47BF-80CB-08D5FB4641AB}" destId="{A34F4073-EC4D-420E-85D6-3A0FEBEB3C09}" srcOrd="4" destOrd="0" parTransId="{0653BEBE-A6CA-440C-8C0A-E1D76DFEE984}" sibTransId="{6A9F41D3-D0B0-4CA4-9126-BBE725316686}"/>
    <dgm:cxn modelId="{6F72FA73-7CC7-4787-8A86-27A42B458AC5}" type="presOf" srcId="{92EDFA85-B407-4AC4-844D-B436B3E87C6E}" destId="{26D74C9E-B2E0-4018-AD30-FFF8A7518914}" srcOrd="0" destOrd="0" presId="urn:microsoft.com/office/officeart/2005/8/layout/list1"/>
    <dgm:cxn modelId="{27433174-06C5-407E-A735-A4F29A0B521F}" type="presOf" srcId="{CB537437-45C7-47BF-80CB-08D5FB4641AB}" destId="{64334178-D8F4-4A0C-8443-FE552FB71A12}" srcOrd="0" destOrd="0" presId="urn:microsoft.com/office/officeart/2005/8/layout/list1"/>
    <dgm:cxn modelId="{CEF14354-A72D-4E82-B357-303AE550EE72}" type="presOf" srcId="{A98BED69-BEFB-4E9A-9DE7-D541C01D1CAD}" destId="{03E330D3-C4F6-43C9-B82B-588986462A03}" srcOrd="0" destOrd="0" presId="urn:microsoft.com/office/officeart/2005/8/layout/list1"/>
    <dgm:cxn modelId="{3F61E477-B225-4DDF-8939-A0A81561262C}" srcId="{CB537437-45C7-47BF-80CB-08D5FB4641AB}" destId="{AB154B77-33B0-4CD4-9A9F-7D5F06D65BB8}" srcOrd="5" destOrd="0" parTransId="{1209C227-6906-47DA-92B6-4496D44DEAB0}" sibTransId="{03042AE8-5155-4080-BF64-84600DEAB611}"/>
    <dgm:cxn modelId="{BAB9547B-4CFD-47E6-877F-B41FAE5902E4}" srcId="{CB537437-45C7-47BF-80CB-08D5FB4641AB}" destId="{A98BED69-BEFB-4E9A-9DE7-D541C01D1CAD}" srcOrd="0" destOrd="0" parTransId="{0E36B9C3-7218-4933-AAFA-F5E6B98506B0}" sibTransId="{1A31F838-9FAA-4DB1-BC73-AF04C467FA9C}"/>
    <dgm:cxn modelId="{1E639A91-32A4-4A64-8EED-C5A3BDA40096}" type="presOf" srcId="{A34F4073-EC4D-420E-85D6-3A0FEBEB3C09}" destId="{06851ABA-A7EE-482E-ABD1-5BB569F3B5E0}" srcOrd="0" destOrd="0" presId="urn:microsoft.com/office/officeart/2005/8/layout/list1"/>
    <dgm:cxn modelId="{552E58A6-1661-4A78-B9E8-E035B207CE7D}" type="presOf" srcId="{83B2936E-9C95-4048-B301-6A14BE4F400C}" destId="{F7FDEB2B-CE73-4A8C-9FBC-30A2CCD628E7}" srcOrd="1" destOrd="0" presId="urn:microsoft.com/office/officeart/2005/8/layout/list1"/>
    <dgm:cxn modelId="{924EE3AC-E7C4-4AB5-BD2D-410BC0D8139D}" type="presOf" srcId="{A34F4073-EC4D-420E-85D6-3A0FEBEB3C09}" destId="{9F8FBA03-8954-40BD-B16E-2AEE1DA307AF}" srcOrd="1" destOrd="0" presId="urn:microsoft.com/office/officeart/2005/8/layout/list1"/>
    <dgm:cxn modelId="{541A0BC2-109B-4EB1-99A1-4FD968D38D3B}" type="presOf" srcId="{F326AFAD-50AA-46A4-916C-C41DEDAD9442}" destId="{CD01D5C6-0CA0-487F-AB8F-0463DFC8675D}" srcOrd="0" destOrd="0" presId="urn:microsoft.com/office/officeart/2005/8/layout/list1"/>
    <dgm:cxn modelId="{0E6077E9-DE1F-4EC5-ABC3-15E39C36B5E2}" type="presOf" srcId="{F326AFAD-50AA-46A4-916C-C41DEDAD9442}" destId="{0E1DA4AE-E479-439C-9356-C344945AF102}" srcOrd="1" destOrd="0" presId="urn:microsoft.com/office/officeart/2005/8/layout/list1"/>
    <dgm:cxn modelId="{ECE840F4-B536-418D-8407-D6012E561E1A}" type="presOf" srcId="{AB154B77-33B0-4CD4-9A9F-7D5F06D65BB8}" destId="{DD4761A7-30F8-4F87-B8AF-B74BF9A54837}" srcOrd="1" destOrd="0" presId="urn:microsoft.com/office/officeart/2005/8/layout/list1"/>
    <dgm:cxn modelId="{60DDD7F4-FE97-4317-B2A3-17D6017F8C64}" type="presOf" srcId="{92EDFA85-B407-4AC4-844D-B436B3E87C6E}" destId="{43853EF6-870D-4182-B482-B193682DFC41}" srcOrd="1" destOrd="0" presId="urn:microsoft.com/office/officeart/2005/8/layout/list1"/>
    <dgm:cxn modelId="{9CD871FB-324D-46F6-8C28-60299E97D24D}" srcId="{CB537437-45C7-47BF-80CB-08D5FB4641AB}" destId="{83B2936E-9C95-4048-B301-6A14BE4F400C}" srcOrd="1" destOrd="0" parTransId="{924A10DD-E78F-479F-A62D-40733BF3CDAC}" sibTransId="{ACC33C0E-BF0C-4ACB-A57D-B67916A23C9F}"/>
    <dgm:cxn modelId="{79D14909-E4E8-4E98-B800-DA2A36B95C2A}" type="presParOf" srcId="{64334178-D8F4-4A0C-8443-FE552FB71A12}" destId="{A74208AF-407B-4B5E-9EE4-AE2667FDAD1D}" srcOrd="0" destOrd="0" presId="urn:microsoft.com/office/officeart/2005/8/layout/list1"/>
    <dgm:cxn modelId="{2BD4004E-F520-4166-87B3-F94024B8A52F}" type="presParOf" srcId="{A74208AF-407B-4B5E-9EE4-AE2667FDAD1D}" destId="{03E330D3-C4F6-43C9-B82B-588986462A03}" srcOrd="0" destOrd="0" presId="urn:microsoft.com/office/officeart/2005/8/layout/list1"/>
    <dgm:cxn modelId="{E6BE5175-77F0-447D-BEA7-19C0CB369C87}" type="presParOf" srcId="{A74208AF-407B-4B5E-9EE4-AE2667FDAD1D}" destId="{4DE3CE4A-F405-4BDA-9837-CE15B5B45313}" srcOrd="1" destOrd="0" presId="urn:microsoft.com/office/officeart/2005/8/layout/list1"/>
    <dgm:cxn modelId="{D6F54C85-18C1-4744-893B-CDEE54043798}" type="presParOf" srcId="{64334178-D8F4-4A0C-8443-FE552FB71A12}" destId="{1736EC8B-26A7-42A8-8A97-9650937738C1}" srcOrd="1" destOrd="0" presId="urn:microsoft.com/office/officeart/2005/8/layout/list1"/>
    <dgm:cxn modelId="{965A704B-11AF-4069-9189-0C55B4D1D9BE}" type="presParOf" srcId="{64334178-D8F4-4A0C-8443-FE552FB71A12}" destId="{50DCDBBE-62F9-4FF1-9123-77D6ECBD4DA8}" srcOrd="2" destOrd="0" presId="urn:microsoft.com/office/officeart/2005/8/layout/list1"/>
    <dgm:cxn modelId="{A9C064D8-CF16-4A94-B7CF-EB8D03C2111E}" type="presParOf" srcId="{64334178-D8F4-4A0C-8443-FE552FB71A12}" destId="{D0372BC6-BA8A-4332-9475-5D6CE4C43092}" srcOrd="3" destOrd="0" presId="urn:microsoft.com/office/officeart/2005/8/layout/list1"/>
    <dgm:cxn modelId="{86A37392-9D5A-4F3A-8E7B-943B6744DD20}" type="presParOf" srcId="{64334178-D8F4-4A0C-8443-FE552FB71A12}" destId="{59E2BF8F-4B78-49B0-AED5-D5FEBE0A274D}" srcOrd="4" destOrd="0" presId="urn:microsoft.com/office/officeart/2005/8/layout/list1"/>
    <dgm:cxn modelId="{0940EC07-BD4B-4D39-8C7B-04E42B57E5C9}" type="presParOf" srcId="{59E2BF8F-4B78-49B0-AED5-D5FEBE0A274D}" destId="{F0BAA417-61A8-439E-A5F1-5074A6AF3CA6}" srcOrd="0" destOrd="0" presId="urn:microsoft.com/office/officeart/2005/8/layout/list1"/>
    <dgm:cxn modelId="{6A6CF6F5-5E7E-4DA2-8CB5-C59B7BDA6096}" type="presParOf" srcId="{59E2BF8F-4B78-49B0-AED5-D5FEBE0A274D}" destId="{F7FDEB2B-CE73-4A8C-9FBC-30A2CCD628E7}" srcOrd="1" destOrd="0" presId="urn:microsoft.com/office/officeart/2005/8/layout/list1"/>
    <dgm:cxn modelId="{65521FF3-0C58-4F59-ABE0-3CD42AEDF437}" type="presParOf" srcId="{64334178-D8F4-4A0C-8443-FE552FB71A12}" destId="{487966B5-E3E0-4A74-B4D2-724ECDD93508}" srcOrd="5" destOrd="0" presId="urn:microsoft.com/office/officeart/2005/8/layout/list1"/>
    <dgm:cxn modelId="{4771C73E-67E8-48A8-B2DB-718AB5D36B72}" type="presParOf" srcId="{64334178-D8F4-4A0C-8443-FE552FB71A12}" destId="{32480117-758B-4B4C-BE5A-1885DBE54C7E}" srcOrd="6" destOrd="0" presId="urn:microsoft.com/office/officeart/2005/8/layout/list1"/>
    <dgm:cxn modelId="{42D15B3A-CCC4-4C25-926A-271AA4BD4A37}" type="presParOf" srcId="{64334178-D8F4-4A0C-8443-FE552FB71A12}" destId="{4C6F464E-2D72-4C3A-B4D3-18DFA853DCBC}" srcOrd="7" destOrd="0" presId="urn:microsoft.com/office/officeart/2005/8/layout/list1"/>
    <dgm:cxn modelId="{FC6C3C78-C713-4894-A7EC-9BD8A9000071}" type="presParOf" srcId="{64334178-D8F4-4A0C-8443-FE552FB71A12}" destId="{FFEE192E-EEDB-48A7-99C7-5F9E6DD9AA6C}" srcOrd="8" destOrd="0" presId="urn:microsoft.com/office/officeart/2005/8/layout/list1"/>
    <dgm:cxn modelId="{CBDE01AC-6DD8-49D3-A9D1-7BC6142BBC10}" type="presParOf" srcId="{FFEE192E-EEDB-48A7-99C7-5F9E6DD9AA6C}" destId="{26D74C9E-B2E0-4018-AD30-FFF8A7518914}" srcOrd="0" destOrd="0" presId="urn:microsoft.com/office/officeart/2005/8/layout/list1"/>
    <dgm:cxn modelId="{9AA0277B-D2E4-4C44-8163-45762777A429}" type="presParOf" srcId="{FFEE192E-EEDB-48A7-99C7-5F9E6DD9AA6C}" destId="{43853EF6-870D-4182-B482-B193682DFC41}" srcOrd="1" destOrd="0" presId="urn:microsoft.com/office/officeart/2005/8/layout/list1"/>
    <dgm:cxn modelId="{7D86629F-4F90-4563-B7B0-5DFA1D994B92}" type="presParOf" srcId="{64334178-D8F4-4A0C-8443-FE552FB71A12}" destId="{5B134F59-7578-4BDC-A45F-8645542C48FE}" srcOrd="9" destOrd="0" presId="urn:microsoft.com/office/officeart/2005/8/layout/list1"/>
    <dgm:cxn modelId="{B24DBF1B-F2E6-4726-87EB-3F99D6A1A2DC}" type="presParOf" srcId="{64334178-D8F4-4A0C-8443-FE552FB71A12}" destId="{72E8E20A-D27D-4228-809B-48B6DD9DA63D}" srcOrd="10" destOrd="0" presId="urn:microsoft.com/office/officeart/2005/8/layout/list1"/>
    <dgm:cxn modelId="{6F23A9F6-0C69-46C9-BE5A-861997B7F3BC}" type="presParOf" srcId="{64334178-D8F4-4A0C-8443-FE552FB71A12}" destId="{3F8E44E0-31E2-4987-B76A-54588DEBB05D}" srcOrd="11" destOrd="0" presId="urn:microsoft.com/office/officeart/2005/8/layout/list1"/>
    <dgm:cxn modelId="{96887D72-B8B8-4DAE-96C7-B471EBFD7CE3}" type="presParOf" srcId="{64334178-D8F4-4A0C-8443-FE552FB71A12}" destId="{D9B46788-2881-4FC8-95C0-4CC2CB53B47B}" srcOrd="12" destOrd="0" presId="urn:microsoft.com/office/officeart/2005/8/layout/list1"/>
    <dgm:cxn modelId="{24AE7B7C-EB38-4CAD-8CD0-44DD0EA0BF39}" type="presParOf" srcId="{D9B46788-2881-4FC8-95C0-4CC2CB53B47B}" destId="{CD01D5C6-0CA0-487F-AB8F-0463DFC8675D}" srcOrd="0" destOrd="0" presId="urn:microsoft.com/office/officeart/2005/8/layout/list1"/>
    <dgm:cxn modelId="{0C3D3C10-CFB4-4421-B118-EEE7D4E68BDE}" type="presParOf" srcId="{D9B46788-2881-4FC8-95C0-4CC2CB53B47B}" destId="{0E1DA4AE-E479-439C-9356-C344945AF102}" srcOrd="1" destOrd="0" presId="urn:microsoft.com/office/officeart/2005/8/layout/list1"/>
    <dgm:cxn modelId="{42F09946-9C95-404E-96CE-9EEFDFA249E6}" type="presParOf" srcId="{64334178-D8F4-4A0C-8443-FE552FB71A12}" destId="{80BD14BA-385A-4807-9957-235B1AC59B5E}" srcOrd="13" destOrd="0" presId="urn:microsoft.com/office/officeart/2005/8/layout/list1"/>
    <dgm:cxn modelId="{44750A1D-D8EA-468E-8482-8E5FA17ACE12}" type="presParOf" srcId="{64334178-D8F4-4A0C-8443-FE552FB71A12}" destId="{255BC866-4189-4FEA-A198-6E6B497FBCC2}" srcOrd="14" destOrd="0" presId="urn:microsoft.com/office/officeart/2005/8/layout/list1"/>
    <dgm:cxn modelId="{DB711E72-F6DC-42CA-975B-6DA1FE4E32EF}" type="presParOf" srcId="{64334178-D8F4-4A0C-8443-FE552FB71A12}" destId="{95B72322-65EE-4F63-B98B-28B462D967E7}" srcOrd="15" destOrd="0" presId="urn:microsoft.com/office/officeart/2005/8/layout/list1"/>
    <dgm:cxn modelId="{A272F3B8-C120-444E-A1CB-EEB0A8058222}" type="presParOf" srcId="{64334178-D8F4-4A0C-8443-FE552FB71A12}" destId="{449386C0-5AF8-42D3-879E-D230E0A65F7B}" srcOrd="16" destOrd="0" presId="urn:microsoft.com/office/officeart/2005/8/layout/list1"/>
    <dgm:cxn modelId="{BE6A5BC1-A05B-4322-AFDF-0FD67020A0FF}" type="presParOf" srcId="{449386C0-5AF8-42D3-879E-D230E0A65F7B}" destId="{06851ABA-A7EE-482E-ABD1-5BB569F3B5E0}" srcOrd="0" destOrd="0" presId="urn:microsoft.com/office/officeart/2005/8/layout/list1"/>
    <dgm:cxn modelId="{20E80E7E-D29A-4B6E-8880-0D59BC1191C2}" type="presParOf" srcId="{449386C0-5AF8-42D3-879E-D230E0A65F7B}" destId="{9F8FBA03-8954-40BD-B16E-2AEE1DA307AF}" srcOrd="1" destOrd="0" presId="urn:microsoft.com/office/officeart/2005/8/layout/list1"/>
    <dgm:cxn modelId="{C45B1645-A43A-4C95-845D-9FD25EB13901}" type="presParOf" srcId="{64334178-D8F4-4A0C-8443-FE552FB71A12}" destId="{43FEA96B-C81E-4669-8647-BC75F3437906}" srcOrd="17" destOrd="0" presId="urn:microsoft.com/office/officeart/2005/8/layout/list1"/>
    <dgm:cxn modelId="{54237FCA-A3DA-4CDA-8C38-83DBCC2BC310}" type="presParOf" srcId="{64334178-D8F4-4A0C-8443-FE552FB71A12}" destId="{395956D3-BEA2-4A00-8B05-939913B64925}" srcOrd="18" destOrd="0" presId="urn:microsoft.com/office/officeart/2005/8/layout/list1"/>
    <dgm:cxn modelId="{A8ED9CEA-018C-4813-AFA4-9A5425814384}" type="presParOf" srcId="{64334178-D8F4-4A0C-8443-FE552FB71A12}" destId="{79E006F8-350E-4E4B-9CD5-871282E3399D}" srcOrd="19" destOrd="0" presId="urn:microsoft.com/office/officeart/2005/8/layout/list1"/>
    <dgm:cxn modelId="{CF91BE90-510F-432B-9A74-4620BAEF13BB}" type="presParOf" srcId="{64334178-D8F4-4A0C-8443-FE552FB71A12}" destId="{B7DA7971-6E15-48B5-A9D2-B92551129738}" srcOrd="20" destOrd="0" presId="urn:microsoft.com/office/officeart/2005/8/layout/list1"/>
    <dgm:cxn modelId="{C49B0F55-2A85-4BE1-BBB7-542E1A70E8EB}" type="presParOf" srcId="{B7DA7971-6E15-48B5-A9D2-B92551129738}" destId="{AC7E93FE-0418-4611-9135-0854E318D324}" srcOrd="0" destOrd="0" presId="urn:microsoft.com/office/officeart/2005/8/layout/list1"/>
    <dgm:cxn modelId="{371E999F-7BE5-4346-94BA-3A7F5DFDB268}" type="presParOf" srcId="{B7DA7971-6E15-48B5-A9D2-B92551129738}" destId="{DD4761A7-30F8-4F87-B8AF-B74BF9A54837}" srcOrd="1" destOrd="0" presId="urn:microsoft.com/office/officeart/2005/8/layout/list1"/>
    <dgm:cxn modelId="{4A4BDF5E-78E8-43C4-85D4-C22469ED87EA}" type="presParOf" srcId="{64334178-D8F4-4A0C-8443-FE552FB71A12}" destId="{22DABAC8-3643-4149-A117-4B205409F3BE}" srcOrd="21" destOrd="0" presId="urn:microsoft.com/office/officeart/2005/8/layout/list1"/>
    <dgm:cxn modelId="{69DCDE3D-92E3-4930-B1B5-4853A3F3D760}" type="presParOf" srcId="{64334178-D8F4-4A0C-8443-FE552FB71A12}" destId="{30617E81-1EF2-4C82-8039-E432EF922A6D}"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537437-45C7-47BF-80CB-08D5FB4641AB}"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CH"/>
        </a:p>
      </dgm:t>
    </dgm:pt>
    <dgm:pt modelId="{A98BED69-BEFB-4E9A-9DE7-D541C01D1CAD}">
      <dgm:prSet phldrT="[Text]"/>
      <dgm:spPr/>
      <dgm:t>
        <a:bodyPr/>
        <a:lstStyle/>
        <a:p>
          <a:r>
            <a:rPr lang="de-DE" b="0" i="0" u="none" dirty="0"/>
            <a:t>commodity paper products</a:t>
          </a:r>
          <a:endParaRPr lang="en-CH" dirty="0"/>
        </a:p>
      </dgm:t>
    </dgm:pt>
    <dgm:pt modelId="{0E36B9C3-7218-4933-AAFA-F5E6B98506B0}" type="parTrans" cxnId="{BAB9547B-4CFD-47E6-877F-B41FAE5902E4}">
      <dgm:prSet/>
      <dgm:spPr/>
      <dgm:t>
        <a:bodyPr/>
        <a:lstStyle/>
        <a:p>
          <a:endParaRPr lang="en-CH"/>
        </a:p>
      </dgm:t>
    </dgm:pt>
    <dgm:pt modelId="{1A31F838-9FAA-4DB1-BC73-AF04C467FA9C}" type="sibTrans" cxnId="{BAB9547B-4CFD-47E6-877F-B41FAE5902E4}">
      <dgm:prSet/>
      <dgm:spPr/>
      <dgm:t>
        <a:bodyPr/>
        <a:lstStyle/>
        <a:p>
          <a:endParaRPr lang="en-CH"/>
        </a:p>
      </dgm:t>
    </dgm:pt>
    <dgm:pt modelId="{777AFA0C-7E34-4539-8376-6FF1BAEAC040}">
      <dgm:prSet/>
      <dgm:spPr/>
      <dgm:t>
        <a:bodyPr/>
        <a:lstStyle/>
        <a:p>
          <a:r>
            <a:rPr lang="de-DE" b="0" i="0" u="none" dirty="0"/>
            <a:t>academia</a:t>
          </a:r>
          <a:endParaRPr lang="de-DE" dirty="0"/>
        </a:p>
      </dgm:t>
    </dgm:pt>
    <dgm:pt modelId="{4F72F55A-4519-4243-846D-54751A17A84E}" type="parTrans" cxnId="{B87CB5D3-1F64-4BD2-A7AE-06FBA09DAD3F}">
      <dgm:prSet/>
      <dgm:spPr/>
      <dgm:t>
        <a:bodyPr/>
        <a:lstStyle/>
        <a:p>
          <a:endParaRPr lang="en-CH"/>
        </a:p>
      </dgm:t>
    </dgm:pt>
    <dgm:pt modelId="{76908AEA-270C-4EEC-9ED8-81E86EAFB9A7}" type="sibTrans" cxnId="{B87CB5D3-1F64-4BD2-A7AE-06FBA09DAD3F}">
      <dgm:prSet/>
      <dgm:spPr/>
      <dgm:t>
        <a:bodyPr/>
        <a:lstStyle/>
        <a:p>
          <a:endParaRPr lang="en-CH"/>
        </a:p>
      </dgm:t>
    </dgm:pt>
    <dgm:pt modelId="{895CDC32-FB85-4190-91BE-17D0CFCE913B}">
      <dgm:prSet/>
      <dgm:spPr/>
      <dgm:t>
        <a:bodyPr/>
        <a:lstStyle/>
        <a:p>
          <a:r>
            <a:rPr lang="de-DE" b="0" i="0" u="none"/>
            <a:t>apparel retailer</a:t>
          </a:r>
          <a:endParaRPr lang="de-DE"/>
        </a:p>
      </dgm:t>
    </dgm:pt>
    <dgm:pt modelId="{EC8E383E-5F07-49E8-A8BC-D85997515C29}" type="parTrans" cxnId="{4F56FD61-456D-47FF-93F8-5B901AABA80D}">
      <dgm:prSet/>
      <dgm:spPr/>
      <dgm:t>
        <a:bodyPr/>
        <a:lstStyle/>
        <a:p>
          <a:endParaRPr lang="en-CH"/>
        </a:p>
      </dgm:t>
    </dgm:pt>
    <dgm:pt modelId="{9D9EA0A8-D2FF-4AE3-A4F3-59B29211CAF8}" type="sibTrans" cxnId="{4F56FD61-456D-47FF-93F8-5B901AABA80D}">
      <dgm:prSet/>
      <dgm:spPr/>
      <dgm:t>
        <a:bodyPr/>
        <a:lstStyle/>
        <a:p>
          <a:endParaRPr lang="en-CH"/>
        </a:p>
      </dgm:t>
    </dgm:pt>
    <dgm:pt modelId="{4AA89DD2-F310-4FAC-8C3D-9654C107138F}">
      <dgm:prSet/>
      <dgm:spPr/>
      <dgm:t>
        <a:bodyPr/>
        <a:lstStyle/>
        <a:p>
          <a:r>
            <a:rPr lang="de-DE" b="0" i="0" u="none"/>
            <a:t>cutting </a:t>
          </a:r>
          <a:r>
            <a:rPr lang="de-DE" b="0" i="0" u="none" dirty="0"/>
            <a:t>tools</a:t>
          </a:r>
          <a:endParaRPr lang="de-DE" dirty="0"/>
        </a:p>
      </dgm:t>
    </dgm:pt>
    <dgm:pt modelId="{3547C6B3-7920-4997-933B-666D43A5F146}" type="parTrans" cxnId="{1D9DFCE5-273E-4B12-B7CC-52A461D9846F}">
      <dgm:prSet/>
      <dgm:spPr/>
      <dgm:t>
        <a:bodyPr/>
        <a:lstStyle/>
        <a:p>
          <a:endParaRPr lang="en-CH"/>
        </a:p>
      </dgm:t>
    </dgm:pt>
    <dgm:pt modelId="{2DAE4E39-3937-49B9-81CF-471ECB9329CC}" type="sibTrans" cxnId="{1D9DFCE5-273E-4B12-B7CC-52A461D9846F}">
      <dgm:prSet/>
      <dgm:spPr/>
      <dgm:t>
        <a:bodyPr/>
        <a:lstStyle/>
        <a:p>
          <a:endParaRPr lang="en-CH"/>
        </a:p>
      </dgm:t>
    </dgm:pt>
    <dgm:pt modelId="{82C78ED0-9CE0-4689-BD42-E2635B359195}">
      <dgm:prSet/>
      <dgm:spPr/>
      <dgm:t>
        <a:bodyPr/>
        <a:lstStyle/>
        <a:p>
          <a:r>
            <a:rPr lang="de-DE" b="0" i="0" u="none" dirty="0"/>
            <a:t>cosmetics</a:t>
          </a:r>
          <a:endParaRPr lang="de-DE" dirty="0"/>
        </a:p>
      </dgm:t>
    </dgm:pt>
    <dgm:pt modelId="{E4063143-4455-4FAC-8375-7906D297E26E}" type="parTrans" cxnId="{666E444A-5143-46AA-A66A-F3BA981DB9A8}">
      <dgm:prSet/>
      <dgm:spPr/>
      <dgm:t>
        <a:bodyPr/>
        <a:lstStyle/>
        <a:p>
          <a:endParaRPr lang="en-CH"/>
        </a:p>
      </dgm:t>
    </dgm:pt>
    <dgm:pt modelId="{3278EDD8-5B81-49F5-B78C-BE627FBEE8B1}" type="sibTrans" cxnId="{666E444A-5143-46AA-A66A-F3BA981DB9A8}">
      <dgm:prSet/>
      <dgm:spPr/>
      <dgm:t>
        <a:bodyPr/>
        <a:lstStyle/>
        <a:p>
          <a:endParaRPr lang="en-CH"/>
        </a:p>
      </dgm:t>
    </dgm:pt>
    <dgm:pt modelId="{FBD9D016-3F59-4AEA-A328-9028C3EFB8D6}">
      <dgm:prSet/>
      <dgm:spPr/>
      <dgm:t>
        <a:bodyPr/>
        <a:lstStyle/>
        <a:p>
          <a:r>
            <a:rPr lang="de-DE" b="0" i="0" u="none"/>
            <a:t>telecommunication</a:t>
          </a:r>
          <a:endParaRPr lang="de-DE"/>
        </a:p>
      </dgm:t>
    </dgm:pt>
    <dgm:pt modelId="{7E9E6604-7462-47A5-A389-8D8940117426}" type="parTrans" cxnId="{B3B56274-0D7D-4ACA-AA9A-3EC4F49A8599}">
      <dgm:prSet/>
      <dgm:spPr/>
      <dgm:t>
        <a:bodyPr/>
        <a:lstStyle/>
        <a:p>
          <a:endParaRPr lang="en-CH"/>
        </a:p>
      </dgm:t>
    </dgm:pt>
    <dgm:pt modelId="{9CAAD442-463F-4400-92AB-6773B89DEAE5}" type="sibTrans" cxnId="{B3B56274-0D7D-4ACA-AA9A-3EC4F49A8599}">
      <dgm:prSet/>
      <dgm:spPr/>
      <dgm:t>
        <a:bodyPr/>
        <a:lstStyle/>
        <a:p>
          <a:endParaRPr lang="en-CH"/>
        </a:p>
      </dgm:t>
    </dgm:pt>
    <dgm:pt modelId="{64334178-D8F4-4A0C-8443-FE552FB71A12}" type="pres">
      <dgm:prSet presAssocID="{CB537437-45C7-47BF-80CB-08D5FB4641AB}" presName="linear" presStyleCnt="0">
        <dgm:presLayoutVars>
          <dgm:dir/>
          <dgm:animLvl val="lvl"/>
          <dgm:resizeHandles val="exact"/>
        </dgm:presLayoutVars>
      </dgm:prSet>
      <dgm:spPr/>
    </dgm:pt>
    <dgm:pt modelId="{A74208AF-407B-4B5E-9EE4-AE2667FDAD1D}" type="pres">
      <dgm:prSet presAssocID="{A98BED69-BEFB-4E9A-9DE7-D541C01D1CAD}" presName="parentLin" presStyleCnt="0"/>
      <dgm:spPr/>
    </dgm:pt>
    <dgm:pt modelId="{03E330D3-C4F6-43C9-B82B-588986462A03}" type="pres">
      <dgm:prSet presAssocID="{A98BED69-BEFB-4E9A-9DE7-D541C01D1CAD}" presName="parentLeftMargin" presStyleLbl="node1" presStyleIdx="0" presStyleCnt="6"/>
      <dgm:spPr/>
    </dgm:pt>
    <dgm:pt modelId="{4DE3CE4A-F405-4BDA-9837-CE15B5B45313}" type="pres">
      <dgm:prSet presAssocID="{A98BED69-BEFB-4E9A-9DE7-D541C01D1CAD}" presName="parentText" presStyleLbl="node1" presStyleIdx="0" presStyleCnt="6">
        <dgm:presLayoutVars>
          <dgm:chMax val="0"/>
          <dgm:bulletEnabled val="1"/>
        </dgm:presLayoutVars>
      </dgm:prSet>
      <dgm:spPr/>
    </dgm:pt>
    <dgm:pt modelId="{1736EC8B-26A7-42A8-8A97-9650937738C1}" type="pres">
      <dgm:prSet presAssocID="{A98BED69-BEFB-4E9A-9DE7-D541C01D1CAD}" presName="negativeSpace" presStyleCnt="0"/>
      <dgm:spPr/>
    </dgm:pt>
    <dgm:pt modelId="{50DCDBBE-62F9-4FF1-9123-77D6ECBD4DA8}" type="pres">
      <dgm:prSet presAssocID="{A98BED69-BEFB-4E9A-9DE7-D541C01D1CAD}" presName="childText" presStyleLbl="conFgAcc1" presStyleIdx="0" presStyleCnt="6">
        <dgm:presLayoutVars>
          <dgm:bulletEnabled val="1"/>
        </dgm:presLayoutVars>
      </dgm:prSet>
      <dgm:spPr/>
    </dgm:pt>
    <dgm:pt modelId="{D0372BC6-BA8A-4332-9475-5D6CE4C43092}" type="pres">
      <dgm:prSet presAssocID="{1A31F838-9FAA-4DB1-BC73-AF04C467FA9C}" presName="spaceBetweenRectangles" presStyleCnt="0"/>
      <dgm:spPr/>
    </dgm:pt>
    <dgm:pt modelId="{7D5884F8-53DE-45EC-8C0A-DB6BAAB9BE22}" type="pres">
      <dgm:prSet presAssocID="{777AFA0C-7E34-4539-8376-6FF1BAEAC040}" presName="parentLin" presStyleCnt="0"/>
      <dgm:spPr/>
    </dgm:pt>
    <dgm:pt modelId="{E341F543-5A84-4F9D-991C-47F18644D877}" type="pres">
      <dgm:prSet presAssocID="{777AFA0C-7E34-4539-8376-6FF1BAEAC040}" presName="parentLeftMargin" presStyleLbl="node1" presStyleIdx="0" presStyleCnt="6"/>
      <dgm:spPr/>
    </dgm:pt>
    <dgm:pt modelId="{328440FD-733C-4360-9BDE-8791353AAF93}" type="pres">
      <dgm:prSet presAssocID="{777AFA0C-7E34-4539-8376-6FF1BAEAC040}" presName="parentText" presStyleLbl="node1" presStyleIdx="1" presStyleCnt="6">
        <dgm:presLayoutVars>
          <dgm:chMax val="0"/>
          <dgm:bulletEnabled val="1"/>
        </dgm:presLayoutVars>
      </dgm:prSet>
      <dgm:spPr/>
    </dgm:pt>
    <dgm:pt modelId="{A59B51E5-5B94-4034-9BDC-488BD7B2E47F}" type="pres">
      <dgm:prSet presAssocID="{777AFA0C-7E34-4539-8376-6FF1BAEAC040}" presName="negativeSpace" presStyleCnt="0"/>
      <dgm:spPr/>
    </dgm:pt>
    <dgm:pt modelId="{EC993769-10C8-4079-83CF-E8E179BAF399}" type="pres">
      <dgm:prSet presAssocID="{777AFA0C-7E34-4539-8376-6FF1BAEAC040}" presName="childText" presStyleLbl="conFgAcc1" presStyleIdx="1" presStyleCnt="6">
        <dgm:presLayoutVars>
          <dgm:bulletEnabled val="1"/>
        </dgm:presLayoutVars>
      </dgm:prSet>
      <dgm:spPr/>
    </dgm:pt>
    <dgm:pt modelId="{E0F919F0-8F8C-49E8-A144-0FB72B8836BB}" type="pres">
      <dgm:prSet presAssocID="{76908AEA-270C-4EEC-9ED8-81E86EAFB9A7}" presName="spaceBetweenRectangles" presStyleCnt="0"/>
      <dgm:spPr/>
    </dgm:pt>
    <dgm:pt modelId="{55FD2B00-F758-4201-9C5E-F877020C2D79}" type="pres">
      <dgm:prSet presAssocID="{895CDC32-FB85-4190-91BE-17D0CFCE913B}" presName="parentLin" presStyleCnt="0"/>
      <dgm:spPr/>
    </dgm:pt>
    <dgm:pt modelId="{FDB84635-1BD0-40F2-8A88-9DA8AFD20B6B}" type="pres">
      <dgm:prSet presAssocID="{895CDC32-FB85-4190-91BE-17D0CFCE913B}" presName="parentLeftMargin" presStyleLbl="node1" presStyleIdx="1" presStyleCnt="6"/>
      <dgm:spPr/>
    </dgm:pt>
    <dgm:pt modelId="{CFB4F070-64D0-4D0E-A29F-844BDBD81CDC}" type="pres">
      <dgm:prSet presAssocID="{895CDC32-FB85-4190-91BE-17D0CFCE913B}" presName="parentText" presStyleLbl="node1" presStyleIdx="2" presStyleCnt="6">
        <dgm:presLayoutVars>
          <dgm:chMax val="0"/>
          <dgm:bulletEnabled val="1"/>
        </dgm:presLayoutVars>
      </dgm:prSet>
      <dgm:spPr/>
    </dgm:pt>
    <dgm:pt modelId="{0C680005-A595-4630-88B8-315D8FC23138}" type="pres">
      <dgm:prSet presAssocID="{895CDC32-FB85-4190-91BE-17D0CFCE913B}" presName="negativeSpace" presStyleCnt="0"/>
      <dgm:spPr/>
    </dgm:pt>
    <dgm:pt modelId="{A2A1C9A6-89BE-4F70-8612-52F522117213}" type="pres">
      <dgm:prSet presAssocID="{895CDC32-FB85-4190-91BE-17D0CFCE913B}" presName="childText" presStyleLbl="conFgAcc1" presStyleIdx="2" presStyleCnt="6">
        <dgm:presLayoutVars>
          <dgm:bulletEnabled val="1"/>
        </dgm:presLayoutVars>
      </dgm:prSet>
      <dgm:spPr/>
    </dgm:pt>
    <dgm:pt modelId="{A75E8C1E-9757-4932-8B16-DAC23869C37F}" type="pres">
      <dgm:prSet presAssocID="{9D9EA0A8-D2FF-4AE3-A4F3-59B29211CAF8}" presName="spaceBetweenRectangles" presStyleCnt="0"/>
      <dgm:spPr/>
    </dgm:pt>
    <dgm:pt modelId="{69F34109-7147-4B49-A5EC-C91D485C4987}" type="pres">
      <dgm:prSet presAssocID="{4AA89DD2-F310-4FAC-8C3D-9654C107138F}" presName="parentLin" presStyleCnt="0"/>
      <dgm:spPr/>
    </dgm:pt>
    <dgm:pt modelId="{4FBE8739-7322-4434-A7DC-ACC4E0F5FFC2}" type="pres">
      <dgm:prSet presAssocID="{4AA89DD2-F310-4FAC-8C3D-9654C107138F}" presName="parentLeftMargin" presStyleLbl="node1" presStyleIdx="2" presStyleCnt="6"/>
      <dgm:spPr/>
    </dgm:pt>
    <dgm:pt modelId="{D2EE22A1-DB91-4F21-A00A-852A7E5E8853}" type="pres">
      <dgm:prSet presAssocID="{4AA89DD2-F310-4FAC-8C3D-9654C107138F}" presName="parentText" presStyleLbl="node1" presStyleIdx="3" presStyleCnt="6">
        <dgm:presLayoutVars>
          <dgm:chMax val="0"/>
          <dgm:bulletEnabled val="1"/>
        </dgm:presLayoutVars>
      </dgm:prSet>
      <dgm:spPr/>
    </dgm:pt>
    <dgm:pt modelId="{B65DD49D-0757-4329-AF69-FD28A677498E}" type="pres">
      <dgm:prSet presAssocID="{4AA89DD2-F310-4FAC-8C3D-9654C107138F}" presName="negativeSpace" presStyleCnt="0"/>
      <dgm:spPr/>
    </dgm:pt>
    <dgm:pt modelId="{2FB2F621-505B-47FB-BB3B-57DB3260BC1D}" type="pres">
      <dgm:prSet presAssocID="{4AA89DD2-F310-4FAC-8C3D-9654C107138F}" presName="childText" presStyleLbl="conFgAcc1" presStyleIdx="3" presStyleCnt="6">
        <dgm:presLayoutVars>
          <dgm:bulletEnabled val="1"/>
        </dgm:presLayoutVars>
      </dgm:prSet>
      <dgm:spPr/>
    </dgm:pt>
    <dgm:pt modelId="{FBDFE927-24B1-4F0C-A6E3-3F0DEFB8ACF3}" type="pres">
      <dgm:prSet presAssocID="{2DAE4E39-3937-49B9-81CF-471ECB9329CC}" presName="spaceBetweenRectangles" presStyleCnt="0"/>
      <dgm:spPr/>
    </dgm:pt>
    <dgm:pt modelId="{75691312-47D6-4C3A-AA41-24BFE6E49187}" type="pres">
      <dgm:prSet presAssocID="{82C78ED0-9CE0-4689-BD42-E2635B359195}" presName="parentLin" presStyleCnt="0"/>
      <dgm:spPr/>
    </dgm:pt>
    <dgm:pt modelId="{911342DD-D317-4113-AE9C-F87E9E22680B}" type="pres">
      <dgm:prSet presAssocID="{82C78ED0-9CE0-4689-BD42-E2635B359195}" presName="parentLeftMargin" presStyleLbl="node1" presStyleIdx="3" presStyleCnt="6"/>
      <dgm:spPr/>
    </dgm:pt>
    <dgm:pt modelId="{12FBD957-8A44-4185-B7C1-DD5ABCCB7F42}" type="pres">
      <dgm:prSet presAssocID="{82C78ED0-9CE0-4689-BD42-E2635B359195}" presName="parentText" presStyleLbl="node1" presStyleIdx="4" presStyleCnt="6">
        <dgm:presLayoutVars>
          <dgm:chMax val="0"/>
          <dgm:bulletEnabled val="1"/>
        </dgm:presLayoutVars>
      </dgm:prSet>
      <dgm:spPr/>
    </dgm:pt>
    <dgm:pt modelId="{935EBE61-A7E7-44C8-BEF5-959491F30C64}" type="pres">
      <dgm:prSet presAssocID="{82C78ED0-9CE0-4689-BD42-E2635B359195}" presName="negativeSpace" presStyleCnt="0"/>
      <dgm:spPr/>
    </dgm:pt>
    <dgm:pt modelId="{937E22E8-A2A1-4D22-BE53-D2C6990C047B}" type="pres">
      <dgm:prSet presAssocID="{82C78ED0-9CE0-4689-BD42-E2635B359195}" presName="childText" presStyleLbl="conFgAcc1" presStyleIdx="4" presStyleCnt="6">
        <dgm:presLayoutVars>
          <dgm:bulletEnabled val="1"/>
        </dgm:presLayoutVars>
      </dgm:prSet>
      <dgm:spPr/>
    </dgm:pt>
    <dgm:pt modelId="{17AAC251-9033-40F6-A6E6-FD6F30A668C9}" type="pres">
      <dgm:prSet presAssocID="{3278EDD8-5B81-49F5-B78C-BE627FBEE8B1}" presName="spaceBetweenRectangles" presStyleCnt="0"/>
      <dgm:spPr/>
    </dgm:pt>
    <dgm:pt modelId="{753C5EEE-0EC4-486B-A20F-19194E669327}" type="pres">
      <dgm:prSet presAssocID="{FBD9D016-3F59-4AEA-A328-9028C3EFB8D6}" presName="parentLin" presStyleCnt="0"/>
      <dgm:spPr/>
    </dgm:pt>
    <dgm:pt modelId="{FD20442C-BAE2-4293-A076-9780B6378C75}" type="pres">
      <dgm:prSet presAssocID="{FBD9D016-3F59-4AEA-A328-9028C3EFB8D6}" presName="parentLeftMargin" presStyleLbl="node1" presStyleIdx="4" presStyleCnt="6"/>
      <dgm:spPr/>
    </dgm:pt>
    <dgm:pt modelId="{E4DBD854-1F80-4588-A041-83ED7F538D13}" type="pres">
      <dgm:prSet presAssocID="{FBD9D016-3F59-4AEA-A328-9028C3EFB8D6}" presName="parentText" presStyleLbl="node1" presStyleIdx="5" presStyleCnt="6">
        <dgm:presLayoutVars>
          <dgm:chMax val="0"/>
          <dgm:bulletEnabled val="1"/>
        </dgm:presLayoutVars>
      </dgm:prSet>
      <dgm:spPr/>
    </dgm:pt>
    <dgm:pt modelId="{FCD7387B-DBDB-4268-BF05-7B8E78F9F446}" type="pres">
      <dgm:prSet presAssocID="{FBD9D016-3F59-4AEA-A328-9028C3EFB8D6}" presName="negativeSpace" presStyleCnt="0"/>
      <dgm:spPr/>
    </dgm:pt>
    <dgm:pt modelId="{FBCF51F7-A878-4CBD-8A00-9C363DBA14E4}" type="pres">
      <dgm:prSet presAssocID="{FBD9D016-3F59-4AEA-A328-9028C3EFB8D6}" presName="childText" presStyleLbl="conFgAcc1" presStyleIdx="5" presStyleCnt="6">
        <dgm:presLayoutVars>
          <dgm:bulletEnabled val="1"/>
        </dgm:presLayoutVars>
      </dgm:prSet>
      <dgm:spPr/>
    </dgm:pt>
  </dgm:ptLst>
  <dgm:cxnLst>
    <dgm:cxn modelId="{590B661B-92F7-416E-B617-688CC6C1BD72}" type="presOf" srcId="{777AFA0C-7E34-4539-8376-6FF1BAEAC040}" destId="{E341F543-5A84-4F9D-991C-47F18644D877}" srcOrd="0" destOrd="0" presId="urn:microsoft.com/office/officeart/2005/8/layout/list1"/>
    <dgm:cxn modelId="{5D0FEA2A-7BA8-45D2-A503-A0D01A5A47FD}" type="presOf" srcId="{4AA89DD2-F310-4FAC-8C3D-9654C107138F}" destId="{4FBE8739-7322-4434-A7DC-ACC4E0F5FFC2}" srcOrd="0" destOrd="0" presId="urn:microsoft.com/office/officeart/2005/8/layout/list1"/>
    <dgm:cxn modelId="{C12F102F-433E-4874-925C-95B75D4E9447}" type="presOf" srcId="{FBD9D016-3F59-4AEA-A328-9028C3EFB8D6}" destId="{FD20442C-BAE2-4293-A076-9780B6378C75}" srcOrd="0" destOrd="0" presId="urn:microsoft.com/office/officeart/2005/8/layout/list1"/>
    <dgm:cxn modelId="{8C187433-9B9F-41B7-A9D3-C52E16B980CD}" type="presOf" srcId="{895CDC32-FB85-4190-91BE-17D0CFCE913B}" destId="{CFB4F070-64D0-4D0E-A29F-844BDBD81CDC}" srcOrd="1" destOrd="0" presId="urn:microsoft.com/office/officeart/2005/8/layout/list1"/>
    <dgm:cxn modelId="{4F56FD61-456D-47FF-93F8-5B901AABA80D}" srcId="{CB537437-45C7-47BF-80CB-08D5FB4641AB}" destId="{895CDC32-FB85-4190-91BE-17D0CFCE913B}" srcOrd="2" destOrd="0" parTransId="{EC8E383E-5F07-49E8-A8BC-D85997515C29}" sibTransId="{9D9EA0A8-D2FF-4AE3-A4F3-59B29211CAF8}"/>
    <dgm:cxn modelId="{60B27B42-E61D-4B50-A8B0-FE0149F8594A}" type="presOf" srcId="{FBD9D016-3F59-4AEA-A328-9028C3EFB8D6}" destId="{E4DBD854-1F80-4588-A041-83ED7F538D13}" srcOrd="1" destOrd="0" presId="urn:microsoft.com/office/officeart/2005/8/layout/list1"/>
    <dgm:cxn modelId="{666E444A-5143-46AA-A66A-F3BA981DB9A8}" srcId="{CB537437-45C7-47BF-80CB-08D5FB4641AB}" destId="{82C78ED0-9CE0-4689-BD42-E2635B359195}" srcOrd="4" destOrd="0" parTransId="{E4063143-4455-4FAC-8375-7906D297E26E}" sibTransId="{3278EDD8-5B81-49F5-B78C-BE627FBEE8B1}"/>
    <dgm:cxn modelId="{94BBE351-25BE-4F91-9EB8-3CDAA02E06EA}" type="presOf" srcId="{A98BED69-BEFB-4E9A-9DE7-D541C01D1CAD}" destId="{4DE3CE4A-F405-4BDA-9837-CE15B5B45313}" srcOrd="1" destOrd="0" presId="urn:microsoft.com/office/officeart/2005/8/layout/list1"/>
    <dgm:cxn modelId="{27433174-06C5-407E-A735-A4F29A0B521F}" type="presOf" srcId="{CB537437-45C7-47BF-80CB-08D5FB4641AB}" destId="{64334178-D8F4-4A0C-8443-FE552FB71A12}" srcOrd="0" destOrd="0" presId="urn:microsoft.com/office/officeart/2005/8/layout/list1"/>
    <dgm:cxn modelId="{B3B56274-0D7D-4ACA-AA9A-3EC4F49A8599}" srcId="{CB537437-45C7-47BF-80CB-08D5FB4641AB}" destId="{FBD9D016-3F59-4AEA-A328-9028C3EFB8D6}" srcOrd="5" destOrd="0" parTransId="{7E9E6604-7462-47A5-A389-8D8940117426}" sibTransId="{9CAAD442-463F-4400-92AB-6773B89DEAE5}"/>
    <dgm:cxn modelId="{CEF14354-A72D-4E82-B357-303AE550EE72}" type="presOf" srcId="{A98BED69-BEFB-4E9A-9DE7-D541C01D1CAD}" destId="{03E330D3-C4F6-43C9-B82B-588986462A03}" srcOrd="0" destOrd="0" presId="urn:microsoft.com/office/officeart/2005/8/layout/list1"/>
    <dgm:cxn modelId="{BAB9547B-4CFD-47E6-877F-B41FAE5902E4}" srcId="{CB537437-45C7-47BF-80CB-08D5FB4641AB}" destId="{A98BED69-BEFB-4E9A-9DE7-D541C01D1CAD}" srcOrd="0" destOrd="0" parTransId="{0E36B9C3-7218-4933-AAFA-F5E6B98506B0}" sibTransId="{1A31F838-9FAA-4DB1-BC73-AF04C467FA9C}"/>
    <dgm:cxn modelId="{E5A3A39B-B89B-4AD8-B31A-12FC742BF851}" type="presOf" srcId="{82C78ED0-9CE0-4689-BD42-E2635B359195}" destId="{911342DD-D317-4113-AE9C-F87E9E22680B}" srcOrd="0" destOrd="0" presId="urn:microsoft.com/office/officeart/2005/8/layout/list1"/>
    <dgm:cxn modelId="{186171A8-0A04-4A19-B213-305A014A64B6}" type="presOf" srcId="{895CDC32-FB85-4190-91BE-17D0CFCE913B}" destId="{FDB84635-1BD0-40F2-8A88-9DA8AFD20B6B}" srcOrd="0" destOrd="0" presId="urn:microsoft.com/office/officeart/2005/8/layout/list1"/>
    <dgm:cxn modelId="{B87CB5D3-1F64-4BD2-A7AE-06FBA09DAD3F}" srcId="{CB537437-45C7-47BF-80CB-08D5FB4641AB}" destId="{777AFA0C-7E34-4539-8376-6FF1BAEAC040}" srcOrd="1" destOrd="0" parTransId="{4F72F55A-4519-4243-846D-54751A17A84E}" sibTransId="{76908AEA-270C-4EEC-9ED8-81E86EAFB9A7}"/>
    <dgm:cxn modelId="{A72A8FE5-937E-401B-8342-BD31D57C63B7}" type="presOf" srcId="{82C78ED0-9CE0-4689-BD42-E2635B359195}" destId="{12FBD957-8A44-4185-B7C1-DD5ABCCB7F42}" srcOrd="1" destOrd="0" presId="urn:microsoft.com/office/officeart/2005/8/layout/list1"/>
    <dgm:cxn modelId="{1D9DFCE5-273E-4B12-B7CC-52A461D9846F}" srcId="{CB537437-45C7-47BF-80CB-08D5FB4641AB}" destId="{4AA89DD2-F310-4FAC-8C3D-9654C107138F}" srcOrd="3" destOrd="0" parTransId="{3547C6B3-7920-4997-933B-666D43A5F146}" sibTransId="{2DAE4E39-3937-49B9-81CF-471ECB9329CC}"/>
    <dgm:cxn modelId="{506A57EE-2D89-413A-BCAD-72DE8CECAA69}" type="presOf" srcId="{4AA89DD2-F310-4FAC-8C3D-9654C107138F}" destId="{D2EE22A1-DB91-4F21-A00A-852A7E5E8853}" srcOrd="1" destOrd="0" presId="urn:microsoft.com/office/officeart/2005/8/layout/list1"/>
    <dgm:cxn modelId="{0E0F74F8-6154-4C91-A115-C4E919F41093}" type="presOf" srcId="{777AFA0C-7E34-4539-8376-6FF1BAEAC040}" destId="{328440FD-733C-4360-9BDE-8791353AAF93}" srcOrd="1" destOrd="0" presId="urn:microsoft.com/office/officeart/2005/8/layout/list1"/>
    <dgm:cxn modelId="{79D14909-E4E8-4E98-B800-DA2A36B95C2A}" type="presParOf" srcId="{64334178-D8F4-4A0C-8443-FE552FB71A12}" destId="{A74208AF-407B-4B5E-9EE4-AE2667FDAD1D}" srcOrd="0" destOrd="0" presId="urn:microsoft.com/office/officeart/2005/8/layout/list1"/>
    <dgm:cxn modelId="{2BD4004E-F520-4166-87B3-F94024B8A52F}" type="presParOf" srcId="{A74208AF-407B-4B5E-9EE4-AE2667FDAD1D}" destId="{03E330D3-C4F6-43C9-B82B-588986462A03}" srcOrd="0" destOrd="0" presId="urn:microsoft.com/office/officeart/2005/8/layout/list1"/>
    <dgm:cxn modelId="{E6BE5175-77F0-447D-BEA7-19C0CB369C87}" type="presParOf" srcId="{A74208AF-407B-4B5E-9EE4-AE2667FDAD1D}" destId="{4DE3CE4A-F405-4BDA-9837-CE15B5B45313}" srcOrd="1" destOrd="0" presId="urn:microsoft.com/office/officeart/2005/8/layout/list1"/>
    <dgm:cxn modelId="{D6F54C85-18C1-4744-893B-CDEE54043798}" type="presParOf" srcId="{64334178-D8F4-4A0C-8443-FE552FB71A12}" destId="{1736EC8B-26A7-42A8-8A97-9650937738C1}" srcOrd="1" destOrd="0" presId="urn:microsoft.com/office/officeart/2005/8/layout/list1"/>
    <dgm:cxn modelId="{965A704B-11AF-4069-9189-0C55B4D1D9BE}" type="presParOf" srcId="{64334178-D8F4-4A0C-8443-FE552FB71A12}" destId="{50DCDBBE-62F9-4FF1-9123-77D6ECBD4DA8}" srcOrd="2" destOrd="0" presId="urn:microsoft.com/office/officeart/2005/8/layout/list1"/>
    <dgm:cxn modelId="{A9C064D8-CF16-4A94-B7CF-EB8D03C2111E}" type="presParOf" srcId="{64334178-D8F4-4A0C-8443-FE552FB71A12}" destId="{D0372BC6-BA8A-4332-9475-5D6CE4C43092}" srcOrd="3" destOrd="0" presId="urn:microsoft.com/office/officeart/2005/8/layout/list1"/>
    <dgm:cxn modelId="{AEC711EE-5C45-419F-9187-F0F56ED296E5}" type="presParOf" srcId="{64334178-D8F4-4A0C-8443-FE552FB71A12}" destId="{7D5884F8-53DE-45EC-8C0A-DB6BAAB9BE22}" srcOrd="4" destOrd="0" presId="urn:microsoft.com/office/officeart/2005/8/layout/list1"/>
    <dgm:cxn modelId="{D0BA383E-ED41-4272-8E0F-D1420DC627B6}" type="presParOf" srcId="{7D5884F8-53DE-45EC-8C0A-DB6BAAB9BE22}" destId="{E341F543-5A84-4F9D-991C-47F18644D877}" srcOrd="0" destOrd="0" presId="urn:microsoft.com/office/officeart/2005/8/layout/list1"/>
    <dgm:cxn modelId="{5004C63F-4128-446E-8DFC-2C72DF1D663E}" type="presParOf" srcId="{7D5884F8-53DE-45EC-8C0A-DB6BAAB9BE22}" destId="{328440FD-733C-4360-9BDE-8791353AAF93}" srcOrd="1" destOrd="0" presId="urn:microsoft.com/office/officeart/2005/8/layout/list1"/>
    <dgm:cxn modelId="{CBE6761E-3844-4291-8DB6-CBDD36EDBF2F}" type="presParOf" srcId="{64334178-D8F4-4A0C-8443-FE552FB71A12}" destId="{A59B51E5-5B94-4034-9BDC-488BD7B2E47F}" srcOrd="5" destOrd="0" presId="urn:microsoft.com/office/officeart/2005/8/layout/list1"/>
    <dgm:cxn modelId="{D1C1CFA4-6DDE-4B4A-85CD-0A3B5BB5B3DF}" type="presParOf" srcId="{64334178-D8F4-4A0C-8443-FE552FB71A12}" destId="{EC993769-10C8-4079-83CF-E8E179BAF399}" srcOrd="6" destOrd="0" presId="urn:microsoft.com/office/officeart/2005/8/layout/list1"/>
    <dgm:cxn modelId="{E60B8CD6-E046-48A2-A10C-5086CCFEC0F7}" type="presParOf" srcId="{64334178-D8F4-4A0C-8443-FE552FB71A12}" destId="{E0F919F0-8F8C-49E8-A144-0FB72B8836BB}" srcOrd="7" destOrd="0" presId="urn:microsoft.com/office/officeart/2005/8/layout/list1"/>
    <dgm:cxn modelId="{18BB39A5-EECA-431A-A6B3-4130C1CF0DE8}" type="presParOf" srcId="{64334178-D8F4-4A0C-8443-FE552FB71A12}" destId="{55FD2B00-F758-4201-9C5E-F877020C2D79}" srcOrd="8" destOrd="0" presId="urn:microsoft.com/office/officeart/2005/8/layout/list1"/>
    <dgm:cxn modelId="{4FE04888-DA33-4277-872D-23861E313C00}" type="presParOf" srcId="{55FD2B00-F758-4201-9C5E-F877020C2D79}" destId="{FDB84635-1BD0-40F2-8A88-9DA8AFD20B6B}" srcOrd="0" destOrd="0" presId="urn:microsoft.com/office/officeart/2005/8/layout/list1"/>
    <dgm:cxn modelId="{084C0D5A-1B47-43F4-A221-001E0B769253}" type="presParOf" srcId="{55FD2B00-F758-4201-9C5E-F877020C2D79}" destId="{CFB4F070-64D0-4D0E-A29F-844BDBD81CDC}" srcOrd="1" destOrd="0" presId="urn:microsoft.com/office/officeart/2005/8/layout/list1"/>
    <dgm:cxn modelId="{053DAD56-B603-4C93-98F4-90303383AAB3}" type="presParOf" srcId="{64334178-D8F4-4A0C-8443-FE552FB71A12}" destId="{0C680005-A595-4630-88B8-315D8FC23138}" srcOrd="9" destOrd="0" presId="urn:microsoft.com/office/officeart/2005/8/layout/list1"/>
    <dgm:cxn modelId="{A31AB758-E84D-46AB-AEC8-3429C5088129}" type="presParOf" srcId="{64334178-D8F4-4A0C-8443-FE552FB71A12}" destId="{A2A1C9A6-89BE-4F70-8612-52F522117213}" srcOrd="10" destOrd="0" presId="urn:microsoft.com/office/officeart/2005/8/layout/list1"/>
    <dgm:cxn modelId="{50E5B453-511C-4407-B48B-DEBB18C41332}" type="presParOf" srcId="{64334178-D8F4-4A0C-8443-FE552FB71A12}" destId="{A75E8C1E-9757-4932-8B16-DAC23869C37F}" srcOrd="11" destOrd="0" presId="urn:microsoft.com/office/officeart/2005/8/layout/list1"/>
    <dgm:cxn modelId="{1B6A934A-C6ED-4759-90DF-C2989B1CDBF2}" type="presParOf" srcId="{64334178-D8F4-4A0C-8443-FE552FB71A12}" destId="{69F34109-7147-4B49-A5EC-C91D485C4987}" srcOrd="12" destOrd="0" presId="urn:microsoft.com/office/officeart/2005/8/layout/list1"/>
    <dgm:cxn modelId="{DAE8D20B-0EE2-4A83-9084-9B1FC313039E}" type="presParOf" srcId="{69F34109-7147-4B49-A5EC-C91D485C4987}" destId="{4FBE8739-7322-4434-A7DC-ACC4E0F5FFC2}" srcOrd="0" destOrd="0" presId="urn:microsoft.com/office/officeart/2005/8/layout/list1"/>
    <dgm:cxn modelId="{D7EA6855-B32C-445C-93C0-DE8E9CC5CB12}" type="presParOf" srcId="{69F34109-7147-4B49-A5EC-C91D485C4987}" destId="{D2EE22A1-DB91-4F21-A00A-852A7E5E8853}" srcOrd="1" destOrd="0" presId="urn:microsoft.com/office/officeart/2005/8/layout/list1"/>
    <dgm:cxn modelId="{37109F4C-42DF-43EA-920B-9D2258C9F956}" type="presParOf" srcId="{64334178-D8F4-4A0C-8443-FE552FB71A12}" destId="{B65DD49D-0757-4329-AF69-FD28A677498E}" srcOrd="13" destOrd="0" presId="urn:microsoft.com/office/officeart/2005/8/layout/list1"/>
    <dgm:cxn modelId="{211CE1EE-7E23-41F0-90A8-7F088DB55962}" type="presParOf" srcId="{64334178-D8F4-4A0C-8443-FE552FB71A12}" destId="{2FB2F621-505B-47FB-BB3B-57DB3260BC1D}" srcOrd="14" destOrd="0" presId="urn:microsoft.com/office/officeart/2005/8/layout/list1"/>
    <dgm:cxn modelId="{26201133-B13B-499E-BF35-9B3C37870CBD}" type="presParOf" srcId="{64334178-D8F4-4A0C-8443-FE552FB71A12}" destId="{FBDFE927-24B1-4F0C-A6E3-3F0DEFB8ACF3}" srcOrd="15" destOrd="0" presId="urn:microsoft.com/office/officeart/2005/8/layout/list1"/>
    <dgm:cxn modelId="{4A32E8DD-7A49-4A61-A20A-59ED679240DD}" type="presParOf" srcId="{64334178-D8F4-4A0C-8443-FE552FB71A12}" destId="{75691312-47D6-4C3A-AA41-24BFE6E49187}" srcOrd="16" destOrd="0" presId="urn:microsoft.com/office/officeart/2005/8/layout/list1"/>
    <dgm:cxn modelId="{9BCE9517-A805-49FD-85DF-B5E244B1DE60}" type="presParOf" srcId="{75691312-47D6-4C3A-AA41-24BFE6E49187}" destId="{911342DD-D317-4113-AE9C-F87E9E22680B}" srcOrd="0" destOrd="0" presId="urn:microsoft.com/office/officeart/2005/8/layout/list1"/>
    <dgm:cxn modelId="{975A816A-DEF5-473F-8CA2-CB1846E7BC91}" type="presParOf" srcId="{75691312-47D6-4C3A-AA41-24BFE6E49187}" destId="{12FBD957-8A44-4185-B7C1-DD5ABCCB7F42}" srcOrd="1" destOrd="0" presId="urn:microsoft.com/office/officeart/2005/8/layout/list1"/>
    <dgm:cxn modelId="{52BB25BC-65C0-4D2B-9A82-4F0B2163FE80}" type="presParOf" srcId="{64334178-D8F4-4A0C-8443-FE552FB71A12}" destId="{935EBE61-A7E7-44C8-BEF5-959491F30C64}" srcOrd="17" destOrd="0" presId="urn:microsoft.com/office/officeart/2005/8/layout/list1"/>
    <dgm:cxn modelId="{2F365D17-AFFC-4B93-9FA6-0007235F48EB}" type="presParOf" srcId="{64334178-D8F4-4A0C-8443-FE552FB71A12}" destId="{937E22E8-A2A1-4D22-BE53-D2C6990C047B}" srcOrd="18" destOrd="0" presId="urn:microsoft.com/office/officeart/2005/8/layout/list1"/>
    <dgm:cxn modelId="{67E185C6-310C-4F14-BA08-DBEF73B63FDF}" type="presParOf" srcId="{64334178-D8F4-4A0C-8443-FE552FB71A12}" destId="{17AAC251-9033-40F6-A6E6-FD6F30A668C9}" srcOrd="19" destOrd="0" presId="urn:microsoft.com/office/officeart/2005/8/layout/list1"/>
    <dgm:cxn modelId="{0C1E0EA9-0FE8-443A-8048-AC7F172EBD7C}" type="presParOf" srcId="{64334178-D8F4-4A0C-8443-FE552FB71A12}" destId="{753C5EEE-0EC4-486B-A20F-19194E669327}" srcOrd="20" destOrd="0" presId="urn:microsoft.com/office/officeart/2005/8/layout/list1"/>
    <dgm:cxn modelId="{D76D7631-7155-4575-BD50-4BF0316644F6}" type="presParOf" srcId="{753C5EEE-0EC4-486B-A20F-19194E669327}" destId="{FD20442C-BAE2-4293-A076-9780B6378C75}" srcOrd="0" destOrd="0" presId="urn:microsoft.com/office/officeart/2005/8/layout/list1"/>
    <dgm:cxn modelId="{D7117017-B9CE-464A-96AF-7783A8966D7F}" type="presParOf" srcId="{753C5EEE-0EC4-486B-A20F-19194E669327}" destId="{E4DBD854-1F80-4588-A041-83ED7F538D13}" srcOrd="1" destOrd="0" presId="urn:microsoft.com/office/officeart/2005/8/layout/list1"/>
    <dgm:cxn modelId="{65D95E8B-91D8-49EB-B934-C8E805E57AA0}" type="presParOf" srcId="{64334178-D8F4-4A0C-8443-FE552FB71A12}" destId="{FCD7387B-DBDB-4268-BF05-7B8E78F9F446}" srcOrd="21" destOrd="0" presId="urn:microsoft.com/office/officeart/2005/8/layout/list1"/>
    <dgm:cxn modelId="{47A2AE28-A0C6-4E3A-B0B0-0C9A9C19A827}" type="presParOf" srcId="{64334178-D8F4-4A0C-8443-FE552FB71A12}" destId="{FBCF51F7-A878-4CBD-8A00-9C363DBA14E4}" srcOrd="2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537437-45C7-47BF-80CB-08D5FB4641AB}" type="doc">
      <dgm:prSet loTypeId="urn:microsoft.com/office/officeart/2005/8/layout/list1" loCatId="list" qsTypeId="urn:microsoft.com/office/officeart/2005/8/quickstyle/simple1" qsCatId="simple" csTypeId="urn:microsoft.com/office/officeart/2005/8/colors/accent2_4" csCatId="accent2" phldr="1"/>
      <dgm:spPr/>
      <dgm:t>
        <a:bodyPr/>
        <a:lstStyle/>
        <a:p>
          <a:endParaRPr lang="en-CH"/>
        </a:p>
      </dgm:t>
    </dgm:pt>
    <dgm:pt modelId="{A98BED69-BEFB-4E9A-9DE7-D541C01D1CAD}">
      <dgm:prSet phldrT="[Text]"/>
      <dgm:spPr/>
      <dgm:t>
        <a:bodyPr/>
        <a:lstStyle/>
        <a:p>
          <a:r>
            <a:rPr lang="de-DE" b="0" i="0" u="none" dirty="0"/>
            <a:t>chemical manufacturing</a:t>
          </a:r>
          <a:endParaRPr lang="en-CH" dirty="0"/>
        </a:p>
      </dgm:t>
    </dgm:pt>
    <dgm:pt modelId="{0E36B9C3-7218-4933-AAFA-F5E6B98506B0}" type="parTrans" cxnId="{BAB9547B-4CFD-47E6-877F-B41FAE5902E4}">
      <dgm:prSet/>
      <dgm:spPr/>
      <dgm:t>
        <a:bodyPr/>
        <a:lstStyle/>
        <a:p>
          <a:endParaRPr lang="en-CH"/>
        </a:p>
      </dgm:t>
    </dgm:pt>
    <dgm:pt modelId="{1A31F838-9FAA-4DB1-BC73-AF04C467FA9C}" type="sibTrans" cxnId="{BAB9547B-4CFD-47E6-877F-B41FAE5902E4}">
      <dgm:prSet/>
      <dgm:spPr/>
      <dgm:t>
        <a:bodyPr/>
        <a:lstStyle/>
        <a:p>
          <a:endParaRPr lang="en-CH"/>
        </a:p>
      </dgm:t>
    </dgm:pt>
    <dgm:pt modelId="{F4E4E2E4-9811-4220-99CB-5C6023742E0D}">
      <dgm:prSet/>
      <dgm:spPr/>
      <dgm:t>
        <a:bodyPr/>
        <a:lstStyle/>
        <a:p>
          <a:r>
            <a:rPr lang="de-DE" b="0" i="0" u="none"/>
            <a:t>conglomerate</a:t>
          </a:r>
          <a:endParaRPr lang="de-DE"/>
        </a:p>
      </dgm:t>
    </dgm:pt>
    <dgm:pt modelId="{296D825D-F5B0-4ED7-998D-0E1805769C9F}" type="parTrans" cxnId="{EA9639D6-27F9-439B-BCF8-49B8A5AB9F18}">
      <dgm:prSet/>
      <dgm:spPr/>
      <dgm:t>
        <a:bodyPr/>
        <a:lstStyle/>
        <a:p>
          <a:endParaRPr lang="en-CH"/>
        </a:p>
      </dgm:t>
    </dgm:pt>
    <dgm:pt modelId="{960E2306-C834-4361-B935-BAD6A4AEE285}" type="sibTrans" cxnId="{EA9639D6-27F9-439B-BCF8-49B8A5AB9F18}">
      <dgm:prSet/>
      <dgm:spPr/>
      <dgm:t>
        <a:bodyPr/>
        <a:lstStyle/>
        <a:p>
          <a:endParaRPr lang="en-CH"/>
        </a:p>
      </dgm:t>
    </dgm:pt>
    <dgm:pt modelId="{0473FE19-C90D-4B2F-B709-46B287BDB80A}">
      <dgm:prSet/>
      <dgm:spPr/>
      <dgm:t>
        <a:bodyPr/>
        <a:lstStyle/>
        <a:p>
          <a:r>
            <a:rPr lang="de-DE" b="0" i="0" u="none"/>
            <a:t>agriculture</a:t>
          </a:r>
          <a:endParaRPr lang="de-DE"/>
        </a:p>
      </dgm:t>
    </dgm:pt>
    <dgm:pt modelId="{FCC4FCEC-B36F-49C2-A15C-9F19ECC0EC3B}" type="parTrans" cxnId="{ED53038F-5F53-4B25-9F75-72B617E0E209}">
      <dgm:prSet/>
      <dgm:spPr/>
      <dgm:t>
        <a:bodyPr/>
        <a:lstStyle/>
        <a:p>
          <a:endParaRPr lang="en-CH"/>
        </a:p>
      </dgm:t>
    </dgm:pt>
    <dgm:pt modelId="{F09A169E-8C29-4731-8170-FC38D95A8E42}" type="sibTrans" cxnId="{ED53038F-5F53-4B25-9F75-72B617E0E209}">
      <dgm:prSet/>
      <dgm:spPr/>
      <dgm:t>
        <a:bodyPr/>
        <a:lstStyle/>
        <a:p>
          <a:endParaRPr lang="en-CH"/>
        </a:p>
      </dgm:t>
    </dgm:pt>
    <dgm:pt modelId="{0891B668-79D9-4F3A-8BA1-3BD6FB4D852D}">
      <dgm:prSet/>
      <dgm:spPr/>
      <dgm:t>
        <a:bodyPr/>
        <a:lstStyle/>
        <a:p>
          <a:r>
            <a:rPr lang="de-DE" b="0" i="0" u="none"/>
            <a:t>engineering </a:t>
          </a:r>
          <a:endParaRPr lang="de-DE"/>
        </a:p>
      </dgm:t>
    </dgm:pt>
    <dgm:pt modelId="{4D37F7C4-AD19-417A-A3E5-39258745A925}" type="parTrans" cxnId="{124BF01A-C7E8-4D4B-9083-E2663B78E984}">
      <dgm:prSet/>
      <dgm:spPr/>
      <dgm:t>
        <a:bodyPr/>
        <a:lstStyle/>
        <a:p>
          <a:endParaRPr lang="en-CH"/>
        </a:p>
      </dgm:t>
    </dgm:pt>
    <dgm:pt modelId="{8EED0ED7-409B-4CDB-A02D-1C1C6C35042C}" type="sibTrans" cxnId="{124BF01A-C7E8-4D4B-9083-E2663B78E984}">
      <dgm:prSet/>
      <dgm:spPr/>
      <dgm:t>
        <a:bodyPr/>
        <a:lstStyle/>
        <a:p>
          <a:endParaRPr lang="en-CH"/>
        </a:p>
      </dgm:t>
    </dgm:pt>
    <dgm:pt modelId="{6834965C-BA17-43AD-97F4-0D1F0F1EE80E}">
      <dgm:prSet/>
      <dgm:spPr/>
      <dgm:t>
        <a:bodyPr/>
        <a:lstStyle/>
        <a:p>
          <a:r>
            <a:rPr lang="de-DE" b="0" i="0" u="none"/>
            <a:t>paints and coating solutions </a:t>
          </a:r>
          <a:endParaRPr lang="de-DE"/>
        </a:p>
      </dgm:t>
    </dgm:pt>
    <dgm:pt modelId="{75D65DA3-2521-402E-A07E-61C59E464AE5}" type="parTrans" cxnId="{B443354B-325A-4B00-A107-590A0380F08C}">
      <dgm:prSet/>
      <dgm:spPr/>
      <dgm:t>
        <a:bodyPr/>
        <a:lstStyle/>
        <a:p>
          <a:endParaRPr lang="en-CH"/>
        </a:p>
      </dgm:t>
    </dgm:pt>
    <dgm:pt modelId="{2550F861-5741-4F69-9996-F7E0CD31D0BA}" type="sibTrans" cxnId="{B443354B-325A-4B00-A107-590A0380F08C}">
      <dgm:prSet/>
      <dgm:spPr/>
      <dgm:t>
        <a:bodyPr/>
        <a:lstStyle/>
        <a:p>
          <a:endParaRPr lang="en-CH"/>
        </a:p>
      </dgm:t>
    </dgm:pt>
    <dgm:pt modelId="{08454F9C-5737-4006-8D01-7809FE647EB2}">
      <dgm:prSet/>
      <dgm:spPr/>
      <dgm:t>
        <a:bodyPr/>
        <a:lstStyle/>
        <a:p>
          <a:r>
            <a:rPr lang="de-DE" b="0" i="0" u="none"/>
            <a:t>textiles</a:t>
          </a:r>
          <a:endParaRPr lang="de-DE"/>
        </a:p>
      </dgm:t>
    </dgm:pt>
    <dgm:pt modelId="{5A0C127E-F372-48A2-BCDB-3471A1AFF0AA}" type="parTrans" cxnId="{A2C9BD2D-C673-42DF-8F02-46C27893EB98}">
      <dgm:prSet/>
      <dgm:spPr/>
      <dgm:t>
        <a:bodyPr/>
        <a:lstStyle/>
        <a:p>
          <a:endParaRPr lang="en-CH"/>
        </a:p>
      </dgm:t>
    </dgm:pt>
    <dgm:pt modelId="{957D0CD4-ADB7-43E5-AAB2-61EC90A0CAC8}" type="sibTrans" cxnId="{A2C9BD2D-C673-42DF-8F02-46C27893EB98}">
      <dgm:prSet/>
      <dgm:spPr/>
      <dgm:t>
        <a:bodyPr/>
        <a:lstStyle/>
        <a:p>
          <a:endParaRPr lang="en-CH"/>
        </a:p>
      </dgm:t>
    </dgm:pt>
    <dgm:pt modelId="{64334178-D8F4-4A0C-8443-FE552FB71A12}" type="pres">
      <dgm:prSet presAssocID="{CB537437-45C7-47BF-80CB-08D5FB4641AB}" presName="linear" presStyleCnt="0">
        <dgm:presLayoutVars>
          <dgm:dir/>
          <dgm:animLvl val="lvl"/>
          <dgm:resizeHandles val="exact"/>
        </dgm:presLayoutVars>
      </dgm:prSet>
      <dgm:spPr/>
    </dgm:pt>
    <dgm:pt modelId="{A74208AF-407B-4B5E-9EE4-AE2667FDAD1D}" type="pres">
      <dgm:prSet presAssocID="{A98BED69-BEFB-4E9A-9DE7-D541C01D1CAD}" presName="parentLin" presStyleCnt="0"/>
      <dgm:spPr/>
    </dgm:pt>
    <dgm:pt modelId="{03E330D3-C4F6-43C9-B82B-588986462A03}" type="pres">
      <dgm:prSet presAssocID="{A98BED69-BEFB-4E9A-9DE7-D541C01D1CAD}" presName="parentLeftMargin" presStyleLbl="node1" presStyleIdx="0" presStyleCnt="6"/>
      <dgm:spPr/>
    </dgm:pt>
    <dgm:pt modelId="{4DE3CE4A-F405-4BDA-9837-CE15B5B45313}" type="pres">
      <dgm:prSet presAssocID="{A98BED69-BEFB-4E9A-9DE7-D541C01D1CAD}" presName="parentText" presStyleLbl="node1" presStyleIdx="0" presStyleCnt="6">
        <dgm:presLayoutVars>
          <dgm:chMax val="0"/>
          <dgm:bulletEnabled val="1"/>
        </dgm:presLayoutVars>
      </dgm:prSet>
      <dgm:spPr/>
    </dgm:pt>
    <dgm:pt modelId="{1736EC8B-26A7-42A8-8A97-9650937738C1}" type="pres">
      <dgm:prSet presAssocID="{A98BED69-BEFB-4E9A-9DE7-D541C01D1CAD}" presName="negativeSpace" presStyleCnt="0"/>
      <dgm:spPr/>
    </dgm:pt>
    <dgm:pt modelId="{50DCDBBE-62F9-4FF1-9123-77D6ECBD4DA8}" type="pres">
      <dgm:prSet presAssocID="{A98BED69-BEFB-4E9A-9DE7-D541C01D1CAD}" presName="childText" presStyleLbl="conFgAcc1" presStyleIdx="0" presStyleCnt="6">
        <dgm:presLayoutVars>
          <dgm:bulletEnabled val="1"/>
        </dgm:presLayoutVars>
      </dgm:prSet>
      <dgm:spPr/>
    </dgm:pt>
    <dgm:pt modelId="{D0372BC6-BA8A-4332-9475-5D6CE4C43092}" type="pres">
      <dgm:prSet presAssocID="{1A31F838-9FAA-4DB1-BC73-AF04C467FA9C}" presName="spaceBetweenRectangles" presStyleCnt="0"/>
      <dgm:spPr/>
    </dgm:pt>
    <dgm:pt modelId="{F88B895E-372A-4358-8B81-E2475D7D1D4F}" type="pres">
      <dgm:prSet presAssocID="{F4E4E2E4-9811-4220-99CB-5C6023742E0D}" presName="parentLin" presStyleCnt="0"/>
      <dgm:spPr/>
    </dgm:pt>
    <dgm:pt modelId="{966A6EAB-F902-487E-8E93-B6FD3C9BC547}" type="pres">
      <dgm:prSet presAssocID="{F4E4E2E4-9811-4220-99CB-5C6023742E0D}" presName="parentLeftMargin" presStyleLbl="node1" presStyleIdx="0" presStyleCnt="6"/>
      <dgm:spPr/>
    </dgm:pt>
    <dgm:pt modelId="{937AEE34-782D-4A30-ABFB-089F4634AF72}" type="pres">
      <dgm:prSet presAssocID="{F4E4E2E4-9811-4220-99CB-5C6023742E0D}" presName="parentText" presStyleLbl="node1" presStyleIdx="1" presStyleCnt="6">
        <dgm:presLayoutVars>
          <dgm:chMax val="0"/>
          <dgm:bulletEnabled val="1"/>
        </dgm:presLayoutVars>
      </dgm:prSet>
      <dgm:spPr/>
    </dgm:pt>
    <dgm:pt modelId="{8BE1D158-B74B-4A3D-BF5B-5490DB1AE928}" type="pres">
      <dgm:prSet presAssocID="{F4E4E2E4-9811-4220-99CB-5C6023742E0D}" presName="negativeSpace" presStyleCnt="0"/>
      <dgm:spPr/>
    </dgm:pt>
    <dgm:pt modelId="{4ADCDE94-25F2-40CA-B962-CF391D4172A9}" type="pres">
      <dgm:prSet presAssocID="{F4E4E2E4-9811-4220-99CB-5C6023742E0D}" presName="childText" presStyleLbl="conFgAcc1" presStyleIdx="1" presStyleCnt="6">
        <dgm:presLayoutVars>
          <dgm:bulletEnabled val="1"/>
        </dgm:presLayoutVars>
      </dgm:prSet>
      <dgm:spPr/>
    </dgm:pt>
    <dgm:pt modelId="{2FD694A3-8B95-476D-B666-DD5E7524701A}" type="pres">
      <dgm:prSet presAssocID="{960E2306-C834-4361-B935-BAD6A4AEE285}" presName="spaceBetweenRectangles" presStyleCnt="0"/>
      <dgm:spPr/>
    </dgm:pt>
    <dgm:pt modelId="{751D2399-0047-47AD-AD3D-F2E5809DEF81}" type="pres">
      <dgm:prSet presAssocID="{0473FE19-C90D-4B2F-B709-46B287BDB80A}" presName="parentLin" presStyleCnt="0"/>
      <dgm:spPr/>
    </dgm:pt>
    <dgm:pt modelId="{B900FA25-8820-4EA9-8898-902DC611A056}" type="pres">
      <dgm:prSet presAssocID="{0473FE19-C90D-4B2F-B709-46B287BDB80A}" presName="parentLeftMargin" presStyleLbl="node1" presStyleIdx="1" presStyleCnt="6"/>
      <dgm:spPr/>
    </dgm:pt>
    <dgm:pt modelId="{64CC0396-B41D-435A-8021-12D43D4E6548}" type="pres">
      <dgm:prSet presAssocID="{0473FE19-C90D-4B2F-B709-46B287BDB80A}" presName="parentText" presStyleLbl="node1" presStyleIdx="2" presStyleCnt="6">
        <dgm:presLayoutVars>
          <dgm:chMax val="0"/>
          <dgm:bulletEnabled val="1"/>
        </dgm:presLayoutVars>
      </dgm:prSet>
      <dgm:spPr/>
    </dgm:pt>
    <dgm:pt modelId="{76019AE9-656E-4B90-B49E-AF1BCB82F0C1}" type="pres">
      <dgm:prSet presAssocID="{0473FE19-C90D-4B2F-B709-46B287BDB80A}" presName="negativeSpace" presStyleCnt="0"/>
      <dgm:spPr/>
    </dgm:pt>
    <dgm:pt modelId="{2B6D2C78-AE87-4E42-B584-9B0B6E95F631}" type="pres">
      <dgm:prSet presAssocID="{0473FE19-C90D-4B2F-B709-46B287BDB80A}" presName="childText" presStyleLbl="conFgAcc1" presStyleIdx="2" presStyleCnt="6">
        <dgm:presLayoutVars>
          <dgm:bulletEnabled val="1"/>
        </dgm:presLayoutVars>
      </dgm:prSet>
      <dgm:spPr/>
    </dgm:pt>
    <dgm:pt modelId="{1008ADE7-27A4-46A4-A773-7A35AAE9B489}" type="pres">
      <dgm:prSet presAssocID="{F09A169E-8C29-4731-8170-FC38D95A8E42}" presName="spaceBetweenRectangles" presStyleCnt="0"/>
      <dgm:spPr/>
    </dgm:pt>
    <dgm:pt modelId="{C6F13C39-557A-46D8-851D-B31A7AC8E5DA}" type="pres">
      <dgm:prSet presAssocID="{0891B668-79D9-4F3A-8BA1-3BD6FB4D852D}" presName="parentLin" presStyleCnt="0"/>
      <dgm:spPr/>
    </dgm:pt>
    <dgm:pt modelId="{454FF5A8-206E-4B96-A642-F10A75EB7C23}" type="pres">
      <dgm:prSet presAssocID="{0891B668-79D9-4F3A-8BA1-3BD6FB4D852D}" presName="parentLeftMargin" presStyleLbl="node1" presStyleIdx="2" presStyleCnt="6"/>
      <dgm:spPr/>
    </dgm:pt>
    <dgm:pt modelId="{45E1E441-4F67-478D-B258-B304461CA499}" type="pres">
      <dgm:prSet presAssocID="{0891B668-79D9-4F3A-8BA1-3BD6FB4D852D}" presName="parentText" presStyleLbl="node1" presStyleIdx="3" presStyleCnt="6">
        <dgm:presLayoutVars>
          <dgm:chMax val="0"/>
          <dgm:bulletEnabled val="1"/>
        </dgm:presLayoutVars>
      </dgm:prSet>
      <dgm:spPr/>
    </dgm:pt>
    <dgm:pt modelId="{B0036583-6BFA-4AD5-8334-47479B3D6254}" type="pres">
      <dgm:prSet presAssocID="{0891B668-79D9-4F3A-8BA1-3BD6FB4D852D}" presName="negativeSpace" presStyleCnt="0"/>
      <dgm:spPr/>
    </dgm:pt>
    <dgm:pt modelId="{CB4E4205-D175-40A9-9E0F-408512F59697}" type="pres">
      <dgm:prSet presAssocID="{0891B668-79D9-4F3A-8BA1-3BD6FB4D852D}" presName="childText" presStyleLbl="conFgAcc1" presStyleIdx="3" presStyleCnt="6">
        <dgm:presLayoutVars>
          <dgm:bulletEnabled val="1"/>
        </dgm:presLayoutVars>
      </dgm:prSet>
      <dgm:spPr/>
    </dgm:pt>
    <dgm:pt modelId="{4D360C14-7A13-471E-AD71-42498D192372}" type="pres">
      <dgm:prSet presAssocID="{8EED0ED7-409B-4CDB-A02D-1C1C6C35042C}" presName="spaceBetweenRectangles" presStyleCnt="0"/>
      <dgm:spPr/>
    </dgm:pt>
    <dgm:pt modelId="{8F63B7BD-B9FE-4B70-A9B1-C4D037FC7714}" type="pres">
      <dgm:prSet presAssocID="{6834965C-BA17-43AD-97F4-0D1F0F1EE80E}" presName="parentLin" presStyleCnt="0"/>
      <dgm:spPr/>
    </dgm:pt>
    <dgm:pt modelId="{DD73CD85-1426-4391-84FF-324A473B78F6}" type="pres">
      <dgm:prSet presAssocID="{6834965C-BA17-43AD-97F4-0D1F0F1EE80E}" presName="parentLeftMargin" presStyleLbl="node1" presStyleIdx="3" presStyleCnt="6"/>
      <dgm:spPr/>
    </dgm:pt>
    <dgm:pt modelId="{FE9EB5A4-A37E-438A-AA48-5F8F20183B7A}" type="pres">
      <dgm:prSet presAssocID="{6834965C-BA17-43AD-97F4-0D1F0F1EE80E}" presName="parentText" presStyleLbl="node1" presStyleIdx="4" presStyleCnt="6">
        <dgm:presLayoutVars>
          <dgm:chMax val="0"/>
          <dgm:bulletEnabled val="1"/>
        </dgm:presLayoutVars>
      </dgm:prSet>
      <dgm:spPr/>
    </dgm:pt>
    <dgm:pt modelId="{05029EE2-84E2-4DD6-A6C1-DBB9C13E2DD9}" type="pres">
      <dgm:prSet presAssocID="{6834965C-BA17-43AD-97F4-0D1F0F1EE80E}" presName="negativeSpace" presStyleCnt="0"/>
      <dgm:spPr/>
    </dgm:pt>
    <dgm:pt modelId="{B69AE5BA-8003-4D1E-BADB-41EB594B79AB}" type="pres">
      <dgm:prSet presAssocID="{6834965C-BA17-43AD-97F4-0D1F0F1EE80E}" presName="childText" presStyleLbl="conFgAcc1" presStyleIdx="4" presStyleCnt="6">
        <dgm:presLayoutVars>
          <dgm:bulletEnabled val="1"/>
        </dgm:presLayoutVars>
      </dgm:prSet>
      <dgm:spPr/>
    </dgm:pt>
    <dgm:pt modelId="{BE56D4F7-393A-4B19-9932-AB812F42FBDB}" type="pres">
      <dgm:prSet presAssocID="{2550F861-5741-4F69-9996-F7E0CD31D0BA}" presName="spaceBetweenRectangles" presStyleCnt="0"/>
      <dgm:spPr/>
    </dgm:pt>
    <dgm:pt modelId="{381E4230-5338-49D6-8841-EA05E09C91AA}" type="pres">
      <dgm:prSet presAssocID="{08454F9C-5737-4006-8D01-7809FE647EB2}" presName="parentLin" presStyleCnt="0"/>
      <dgm:spPr/>
    </dgm:pt>
    <dgm:pt modelId="{24B79B66-9B48-42ED-A7AA-F373952E63CA}" type="pres">
      <dgm:prSet presAssocID="{08454F9C-5737-4006-8D01-7809FE647EB2}" presName="parentLeftMargin" presStyleLbl="node1" presStyleIdx="4" presStyleCnt="6"/>
      <dgm:spPr/>
    </dgm:pt>
    <dgm:pt modelId="{2E357A2F-3A73-495E-8B95-0C229678A64A}" type="pres">
      <dgm:prSet presAssocID="{08454F9C-5737-4006-8D01-7809FE647EB2}" presName="parentText" presStyleLbl="node1" presStyleIdx="5" presStyleCnt="6">
        <dgm:presLayoutVars>
          <dgm:chMax val="0"/>
          <dgm:bulletEnabled val="1"/>
        </dgm:presLayoutVars>
      </dgm:prSet>
      <dgm:spPr/>
    </dgm:pt>
    <dgm:pt modelId="{257CAEDC-5482-470C-BAB9-CFD5F9251BAF}" type="pres">
      <dgm:prSet presAssocID="{08454F9C-5737-4006-8D01-7809FE647EB2}" presName="negativeSpace" presStyleCnt="0"/>
      <dgm:spPr/>
    </dgm:pt>
    <dgm:pt modelId="{8B385DDE-9369-454B-9308-7333E047B255}" type="pres">
      <dgm:prSet presAssocID="{08454F9C-5737-4006-8D01-7809FE647EB2}" presName="childText" presStyleLbl="conFgAcc1" presStyleIdx="5" presStyleCnt="6">
        <dgm:presLayoutVars>
          <dgm:bulletEnabled val="1"/>
        </dgm:presLayoutVars>
      </dgm:prSet>
      <dgm:spPr/>
    </dgm:pt>
  </dgm:ptLst>
  <dgm:cxnLst>
    <dgm:cxn modelId="{124BF01A-C7E8-4D4B-9083-E2663B78E984}" srcId="{CB537437-45C7-47BF-80CB-08D5FB4641AB}" destId="{0891B668-79D9-4F3A-8BA1-3BD6FB4D852D}" srcOrd="3" destOrd="0" parTransId="{4D37F7C4-AD19-417A-A3E5-39258745A925}" sibTransId="{8EED0ED7-409B-4CDB-A02D-1C1C6C35042C}"/>
    <dgm:cxn modelId="{A2C9BD2D-C673-42DF-8F02-46C27893EB98}" srcId="{CB537437-45C7-47BF-80CB-08D5FB4641AB}" destId="{08454F9C-5737-4006-8D01-7809FE647EB2}" srcOrd="5" destOrd="0" parTransId="{5A0C127E-F372-48A2-BCDB-3471A1AFF0AA}" sibTransId="{957D0CD4-ADB7-43E5-AAB2-61EC90A0CAC8}"/>
    <dgm:cxn modelId="{4A4DA32F-F1F5-4135-B4CF-EE80D1BFCA75}" type="presOf" srcId="{6834965C-BA17-43AD-97F4-0D1F0F1EE80E}" destId="{DD73CD85-1426-4391-84FF-324A473B78F6}" srcOrd="0" destOrd="0" presId="urn:microsoft.com/office/officeart/2005/8/layout/list1"/>
    <dgm:cxn modelId="{70A75030-C92D-4081-9DD2-3EE460AD4266}" type="presOf" srcId="{F4E4E2E4-9811-4220-99CB-5C6023742E0D}" destId="{937AEE34-782D-4A30-ABFB-089F4634AF72}" srcOrd="1" destOrd="0" presId="urn:microsoft.com/office/officeart/2005/8/layout/list1"/>
    <dgm:cxn modelId="{B443354B-325A-4B00-A107-590A0380F08C}" srcId="{CB537437-45C7-47BF-80CB-08D5FB4641AB}" destId="{6834965C-BA17-43AD-97F4-0D1F0F1EE80E}" srcOrd="4" destOrd="0" parTransId="{75D65DA3-2521-402E-A07E-61C59E464AE5}" sibTransId="{2550F861-5741-4F69-9996-F7E0CD31D0BA}"/>
    <dgm:cxn modelId="{94BBE351-25BE-4F91-9EB8-3CDAA02E06EA}" type="presOf" srcId="{A98BED69-BEFB-4E9A-9DE7-D541C01D1CAD}" destId="{4DE3CE4A-F405-4BDA-9837-CE15B5B45313}" srcOrd="1" destOrd="0" presId="urn:microsoft.com/office/officeart/2005/8/layout/list1"/>
    <dgm:cxn modelId="{27433174-06C5-407E-A735-A4F29A0B521F}" type="presOf" srcId="{CB537437-45C7-47BF-80CB-08D5FB4641AB}" destId="{64334178-D8F4-4A0C-8443-FE552FB71A12}" srcOrd="0" destOrd="0" presId="urn:microsoft.com/office/officeart/2005/8/layout/list1"/>
    <dgm:cxn modelId="{CEF14354-A72D-4E82-B357-303AE550EE72}" type="presOf" srcId="{A98BED69-BEFB-4E9A-9DE7-D541C01D1CAD}" destId="{03E330D3-C4F6-43C9-B82B-588986462A03}" srcOrd="0" destOrd="0" presId="urn:microsoft.com/office/officeart/2005/8/layout/list1"/>
    <dgm:cxn modelId="{BAB9547B-4CFD-47E6-877F-B41FAE5902E4}" srcId="{CB537437-45C7-47BF-80CB-08D5FB4641AB}" destId="{A98BED69-BEFB-4E9A-9DE7-D541C01D1CAD}" srcOrd="0" destOrd="0" parTransId="{0E36B9C3-7218-4933-AAFA-F5E6B98506B0}" sibTransId="{1A31F838-9FAA-4DB1-BC73-AF04C467FA9C}"/>
    <dgm:cxn modelId="{5BFA9C7F-56E7-428B-9668-760D77D47781}" type="presOf" srcId="{08454F9C-5737-4006-8D01-7809FE647EB2}" destId="{2E357A2F-3A73-495E-8B95-0C229678A64A}" srcOrd="1" destOrd="0" presId="urn:microsoft.com/office/officeart/2005/8/layout/list1"/>
    <dgm:cxn modelId="{ED53038F-5F53-4B25-9F75-72B617E0E209}" srcId="{CB537437-45C7-47BF-80CB-08D5FB4641AB}" destId="{0473FE19-C90D-4B2F-B709-46B287BDB80A}" srcOrd="2" destOrd="0" parTransId="{FCC4FCEC-B36F-49C2-A15C-9F19ECC0EC3B}" sibTransId="{F09A169E-8C29-4731-8170-FC38D95A8E42}"/>
    <dgm:cxn modelId="{A23CD993-F066-47AE-91CA-0A49F313416E}" type="presOf" srcId="{0473FE19-C90D-4B2F-B709-46B287BDB80A}" destId="{B900FA25-8820-4EA9-8898-902DC611A056}" srcOrd="0" destOrd="0" presId="urn:microsoft.com/office/officeart/2005/8/layout/list1"/>
    <dgm:cxn modelId="{DCA5D3B8-4228-4356-86EA-D16F9D8F7BBF}" type="presOf" srcId="{0891B668-79D9-4F3A-8BA1-3BD6FB4D852D}" destId="{454FF5A8-206E-4B96-A642-F10A75EB7C23}" srcOrd="0" destOrd="0" presId="urn:microsoft.com/office/officeart/2005/8/layout/list1"/>
    <dgm:cxn modelId="{CC3D05C3-C97E-4EC9-847D-68116226EC07}" type="presOf" srcId="{0891B668-79D9-4F3A-8BA1-3BD6FB4D852D}" destId="{45E1E441-4F67-478D-B258-B304461CA499}" srcOrd="1" destOrd="0" presId="urn:microsoft.com/office/officeart/2005/8/layout/list1"/>
    <dgm:cxn modelId="{7130CBC7-2F41-46C4-B45B-13CAF0F8E047}" type="presOf" srcId="{6834965C-BA17-43AD-97F4-0D1F0F1EE80E}" destId="{FE9EB5A4-A37E-438A-AA48-5F8F20183B7A}" srcOrd="1" destOrd="0" presId="urn:microsoft.com/office/officeart/2005/8/layout/list1"/>
    <dgm:cxn modelId="{CBD2B3D1-FA91-456A-BD49-4DA2C8D4791E}" type="presOf" srcId="{0473FE19-C90D-4B2F-B709-46B287BDB80A}" destId="{64CC0396-B41D-435A-8021-12D43D4E6548}" srcOrd="1" destOrd="0" presId="urn:microsoft.com/office/officeart/2005/8/layout/list1"/>
    <dgm:cxn modelId="{EA9639D6-27F9-439B-BCF8-49B8A5AB9F18}" srcId="{CB537437-45C7-47BF-80CB-08D5FB4641AB}" destId="{F4E4E2E4-9811-4220-99CB-5C6023742E0D}" srcOrd="1" destOrd="0" parTransId="{296D825D-F5B0-4ED7-998D-0E1805769C9F}" sibTransId="{960E2306-C834-4361-B935-BAD6A4AEE285}"/>
    <dgm:cxn modelId="{D05F5CE6-602F-4D01-B887-B105069D9968}" type="presOf" srcId="{F4E4E2E4-9811-4220-99CB-5C6023742E0D}" destId="{966A6EAB-F902-487E-8E93-B6FD3C9BC547}" srcOrd="0" destOrd="0" presId="urn:microsoft.com/office/officeart/2005/8/layout/list1"/>
    <dgm:cxn modelId="{12C4F3FB-F122-46BA-9C58-C6F8F419D2AF}" type="presOf" srcId="{08454F9C-5737-4006-8D01-7809FE647EB2}" destId="{24B79B66-9B48-42ED-A7AA-F373952E63CA}" srcOrd="0" destOrd="0" presId="urn:microsoft.com/office/officeart/2005/8/layout/list1"/>
    <dgm:cxn modelId="{79D14909-E4E8-4E98-B800-DA2A36B95C2A}" type="presParOf" srcId="{64334178-D8F4-4A0C-8443-FE552FB71A12}" destId="{A74208AF-407B-4B5E-9EE4-AE2667FDAD1D}" srcOrd="0" destOrd="0" presId="urn:microsoft.com/office/officeart/2005/8/layout/list1"/>
    <dgm:cxn modelId="{2BD4004E-F520-4166-87B3-F94024B8A52F}" type="presParOf" srcId="{A74208AF-407B-4B5E-9EE4-AE2667FDAD1D}" destId="{03E330D3-C4F6-43C9-B82B-588986462A03}" srcOrd="0" destOrd="0" presId="urn:microsoft.com/office/officeart/2005/8/layout/list1"/>
    <dgm:cxn modelId="{E6BE5175-77F0-447D-BEA7-19C0CB369C87}" type="presParOf" srcId="{A74208AF-407B-4B5E-9EE4-AE2667FDAD1D}" destId="{4DE3CE4A-F405-4BDA-9837-CE15B5B45313}" srcOrd="1" destOrd="0" presId="urn:microsoft.com/office/officeart/2005/8/layout/list1"/>
    <dgm:cxn modelId="{D6F54C85-18C1-4744-893B-CDEE54043798}" type="presParOf" srcId="{64334178-D8F4-4A0C-8443-FE552FB71A12}" destId="{1736EC8B-26A7-42A8-8A97-9650937738C1}" srcOrd="1" destOrd="0" presId="urn:microsoft.com/office/officeart/2005/8/layout/list1"/>
    <dgm:cxn modelId="{965A704B-11AF-4069-9189-0C55B4D1D9BE}" type="presParOf" srcId="{64334178-D8F4-4A0C-8443-FE552FB71A12}" destId="{50DCDBBE-62F9-4FF1-9123-77D6ECBD4DA8}" srcOrd="2" destOrd="0" presId="urn:microsoft.com/office/officeart/2005/8/layout/list1"/>
    <dgm:cxn modelId="{A9C064D8-CF16-4A94-B7CF-EB8D03C2111E}" type="presParOf" srcId="{64334178-D8F4-4A0C-8443-FE552FB71A12}" destId="{D0372BC6-BA8A-4332-9475-5D6CE4C43092}" srcOrd="3" destOrd="0" presId="urn:microsoft.com/office/officeart/2005/8/layout/list1"/>
    <dgm:cxn modelId="{237F6D54-2E6B-4801-8AFE-28B4382D2AC0}" type="presParOf" srcId="{64334178-D8F4-4A0C-8443-FE552FB71A12}" destId="{F88B895E-372A-4358-8B81-E2475D7D1D4F}" srcOrd="4" destOrd="0" presId="urn:microsoft.com/office/officeart/2005/8/layout/list1"/>
    <dgm:cxn modelId="{A14A59D8-7910-48B4-98C9-565FFBA3BD48}" type="presParOf" srcId="{F88B895E-372A-4358-8B81-E2475D7D1D4F}" destId="{966A6EAB-F902-487E-8E93-B6FD3C9BC547}" srcOrd="0" destOrd="0" presId="urn:microsoft.com/office/officeart/2005/8/layout/list1"/>
    <dgm:cxn modelId="{13AF0C50-945D-4413-A826-56F4C343D965}" type="presParOf" srcId="{F88B895E-372A-4358-8B81-E2475D7D1D4F}" destId="{937AEE34-782D-4A30-ABFB-089F4634AF72}" srcOrd="1" destOrd="0" presId="urn:microsoft.com/office/officeart/2005/8/layout/list1"/>
    <dgm:cxn modelId="{031D92C2-09C9-4FD7-B79F-C7FCCE87A3EF}" type="presParOf" srcId="{64334178-D8F4-4A0C-8443-FE552FB71A12}" destId="{8BE1D158-B74B-4A3D-BF5B-5490DB1AE928}" srcOrd="5" destOrd="0" presId="urn:microsoft.com/office/officeart/2005/8/layout/list1"/>
    <dgm:cxn modelId="{E414790E-4EBC-4575-87D6-08092102A6AF}" type="presParOf" srcId="{64334178-D8F4-4A0C-8443-FE552FB71A12}" destId="{4ADCDE94-25F2-40CA-B962-CF391D4172A9}" srcOrd="6" destOrd="0" presId="urn:microsoft.com/office/officeart/2005/8/layout/list1"/>
    <dgm:cxn modelId="{69F3A2AD-FADC-4DD5-8D02-3D0963654731}" type="presParOf" srcId="{64334178-D8F4-4A0C-8443-FE552FB71A12}" destId="{2FD694A3-8B95-476D-B666-DD5E7524701A}" srcOrd="7" destOrd="0" presId="urn:microsoft.com/office/officeart/2005/8/layout/list1"/>
    <dgm:cxn modelId="{5B7609EB-C833-4C63-81BF-62D6223D2822}" type="presParOf" srcId="{64334178-D8F4-4A0C-8443-FE552FB71A12}" destId="{751D2399-0047-47AD-AD3D-F2E5809DEF81}" srcOrd="8" destOrd="0" presId="urn:microsoft.com/office/officeart/2005/8/layout/list1"/>
    <dgm:cxn modelId="{4E001B6E-5546-405A-9E92-F29BF7EFFF96}" type="presParOf" srcId="{751D2399-0047-47AD-AD3D-F2E5809DEF81}" destId="{B900FA25-8820-4EA9-8898-902DC611A056}" srcOrd="0" destOrd="0" presId="urn:microsoft.com/office/officeart/2005/8/layout/list1"/>
    <dgm:cxn modelId="{73F4DF63-3F31-4162-B5BD-05EFAF5A74F5}" type="presParOf" srcId="{751D2399-0047-47AD-AD3D-F2E5809DEF81}" destId="{64CC0396-B41D-435A-8021-12D43D4E6548}" srcOrd="1" destOrd="0" presId="urn:microsoft.com/office/officeart/2005/8/layout/list1"/>
    <dgm:cxn modelId="{F483B7EF-3975-45FD-85C6-58D008DE9403}" type="presParOf" srcId="{64334178-D8F4-4A0C-8443-FE552FB71A12}" destId="{76019AE9-656E-4B90-B49E-AF1BCB82F0C1}" srcOrd="9" destOrd="0" presId="urn:microsoft.com/office/officeart/2005/8/layout/list1"/>
    <dgm:cxn modelId="{E395DAC8-ACFE-41F9-9F49-EE8B3B1C1507}" type="presParOf" srcId="{64334178-D8F4-4A0C-8443-FE552FB71A12}" destId="{2B6D2C78-AE87-4E42-B584-9B0B6E95F631}" srcOrd="10" destOrd="0" presId="urn:microsoft.com/office/officeart/2005/8/layout/list1"/>
    <dgm:cxn modelId="{166D7195-CA7B-4E82-A266-8A443416DEAA}" type="presParOf" srcId="{64334178-D8F4-4A0C-8443-FE552FB71A12}" destId="{1008ADE7-27A4-46A4-A773-7A35AAE9B489}" srcOrd="11" destOrd="0" presId="urn:microsoft.com/office/officeart/2005/8/layout/list1"/>
    <dgm:cxn modelId="{030B1606-CA3D-4DE4-904F-9259F6C92935}" type="presParOf" srcId="{64334178-D8F4-4A0C-8443-FE552FB71A12}" destId="{C6F13C39-557A-46D8-851D-B31A7AC8E5DA}" srcOrd="12" destOrd="0" presId="urn:microsoft.com/office/officeart/2005/8/layout/list1"/>
    <dgm:cxn modelId="{2FF1BCF5-E438-4848-A12B-2C53F1993B97}" type="presParOf" srcId="{C6F13C39-557A-46D8-851D-B31A7AC8E5DA}" destId="{454FF5A8-206E-4B96-A642-F10A75EB7C23}" srcOrd="0" destOrd="0" presId="urn:microsoft.com/office/officeart/2005/8/layout/list1"/>
    <dgm:cxn modelId="{6063BB7D-9EDD-4E38-AC74-203ADE5D582C}" type="presParOf" srcId="{C6F13C39-557A-46D8-851D-B31A7AC8E5DA}" destId="{45E1E441-4F67-478D-B258-B304461CA499}" srcOrd="1" destOrd="0" presId="urn:microsoft.com/office/officeart/2005/8/layout/list1"/>
    <dgm:cxn modelId="{D6F2F0E0-5B32-44EE-B428-920D7A042B10}" type="presParOf" srcId="{64334178-D8F4-4A0C-8443-FE552FB71A12}" destId="{B0036583-6BFA-4AD5-8334-47479B3D6254}" srcOrd="13" destOrd="0" presId="urn:microsoft.com/office/officeart/2005/8/layout/list1"/>
    <dgm:cxn modelId="{9C6225CD-225D-47A4-8603-9E09A7569808}" type="presParOf" srcId="{64334178-D8F4-4A0C-8443-FE552FB71A12}" destId="{CB4E4205-D175-40A9-9E0F-408512F59697}" srcOrd="14" destOrd="0" presId="urn:microsoft.com/office/officeart/2005/8/layout/list1"/>
    <dgm:cxn modelId="{A807885F-0F09-48D9-B04F-22E12000800E}" type="presParOf" srcId="{64334178-D8F4-4A0C-8443-FE552FB71A12}" destId="{4D360C14-7A13-471E-AD71-42498D192372}" srcOrd="15" destOrd="0" presId="urn:microsoft.com/office/officeart/2005/8/layout/list1"/>
    <dgm:cxn modelId="{D57474CE-9A6B-4700-8E33-528A00BE14AB}" type="presParOf" srcId="{64334178-D8F4-4A0C-8443-FE552FB71A12}" destId="{8F63B7BD-B9FE-4B70-A9B1-C4D037FC7714}" srcOrd="16" destOrd="0" presId="urn:microsoft.com/office/officeart/2005/8/layout/list1"/>
    <dgm:cxn modelId="{D932FD31-53D2-429A-9031-E5946F005D13}" type="presParOf" srcId="{8F63B7BD-B9FE-4B70-A9B1-C4D037FC7714}" destId="{DD73CD85-1426-4391-84FF-324A473B78F6}" srcOrd="0" destOrd="0" presId="urn:microsoft.com/office/officeart/2005/8/layout/list1"/>
    <dgm:cxn modelId="{69DF8656-D5E2-4665-AF44-6AAF27882B3F}" type="presParOf" srcId="{8F63B7BD-B9FE-4B70-A9B1-C4D037FC7714}" destId="{FE9EB5A4-A37E-438A-AA48-5F8F20183B7A}" srcOrd="1" destOrd="0" presId="urn:microsoft.com/office/officeart/2005/8/layout/list1"/>
    <dgm:cxn modelId="{AC504A8B-EAF2-464A-90F6-50F0E07A5D05}" type="presParOf" srcId="{64334178-D8F4-4A0C-8443-FE552FB71A12}" destId="{05029EE2-84E2-4DD6-A6C1-DBB9C13E2DD9}" srcOrd="17" destOrd="0" presId="urn:microsoft.com/office/officeart/2005/8/layout/list1"/>
    <dgm:cxn modelId="{B75CB3E4-EEAC-4867-9BA4-A40A62C2BA9D}" type="presParOf" srcId="{64334178-D8F4-4A0C-8443-FE552FB71A12}" destId="{B69AE5BA-8003-4D1E-BADB-41EB594B79AB}" srcOrd="18" destOrd="0" presId="urn:microsoft.com/office/officeart/2005/8/layout/list1"/>
    <dgm:cxn modelId="{3D7325CF-A0A1-41B3-B44E-D13D23F34DA7}" type="presParOf" srcId="{64334178-D8F4-4A0C-8443-FE552FB71A12}" destId="{BE56D4F7-393A-4B19-9932-AB812F42FBDB}" srcOrd="19" destOrd="0" presId="urn:microsoft.com/office/officeart/2005/8/layout/list1"/>
    <dgm:cxn modelId="{F9438C37-9009-4F25-9D20-77BF00E15B84}" type="presParOf" srcId="{64334178-D8F4-4A0C-8443-FE552FB71A12}" destId="{381E4230-5338-49D6-8841-EA05E09C91AA}" srcOrd="20" destOrd="0" presId="urn:microsoft.com/office/officeart/2005/8/layout/list1"/>
    <dgm:cxn modelId="{6BC36C8B-7740-46C3-A7DD-6510AAD25162}" type="presParOf" srcId="{381E4230-5338-49D6-8841-EA05E09C91AA}" destId="{24B79B66-9B48-42ED-A7AA-F373952E63CA}" srcOrd="0" destOrd="0" presId="urn:microsoft.com/office/officeart/2005/8/layout/list1"/>
    <dgm:cxn modelId="{9F19D61F-1D99-42A7-9E5D-0F5381969D34}" type="presParOf" srcId="{381E4230-5338-49D6-8841-EA05E09C91AA}" destId="{2E357A2F-3A73-495E-8B95-0C229678A64A}" srcOrd="1" destOrd="0" presId="urn:microsoft.com/office/officeart/2005/8/layout/list1"/>
    <dgm:cxn modelId="{F2E4A4AA-7D7D-44AD-AC6B-32506B9C158F}" type="presParOf" srcId="{64334178-D8F4-4A0C-8443-FE552FB71A12}" destId="{257CAEDC-5482-470C-BAB9-CFD5F9251BAF}" srcOrd="21" destOrd="0" presId="urn:microsoft.com/office/officeart/2005/8/layout/list1"/>
    <dgm:cxn modelId="{8A3F7617-3836-4D24-97F3-9633A1A77C67}" type="presParOf" srcId="{64334178-D8F4-4A0C-8443-FE552FB71A12}" destId="{8B385DDE-9369-454B-9308-7333E047B255}" srcOrd="2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33AFFF-40E1-499F-95F2-B494FD620A25}" type="doc">
      <dgm:prSet loTypeId="urn:microsoft.com/office/officeart/2008/layout/PictureStrips" loCatId="list" qsTypeId="urn:microsoft.com/office/officeart/2005/8/quickstyle/simple2" qsCatId="simple" csTypeId="urn:microsoft.com/office/officeart/2005/8/colors/accent2_5" csCatId="accent2" phldr="1"/>
      <dgm:spPr/>
      <dgm:t>
        <a:bodyPr/>
        <a:lstStyle/>
        <a:p>
          <a:endParaRPr lang="en-CH"/>
        </a:p>
      </dgm:t>
    </dgm:pt>
    <dgm:pt modelId="{843D13B6-4DD4-433B-B580-F826B6B362F3}">
      <dgm:prSet phldrT="[Text]"/>
      <dgm:spPr/>
      <dgm:t>
        <a:bodyPr/>
        <a:lstStyle/>
        <a:p>
          <a:r>
            <a:rPr lang="de-DE" b="0" i="0" u="none" dirty="0"/>
            <a:t>Colombia</a:t>
          </a:r>
          <a:endParaRPr lang="en-CH" dirty="0"/>
        </a:p>
      </dgm:t>
    </dgm:pt>
    <dgm:pt modelId="{FA26A5D6-7444-403C-89E5-9DF7725A9AF1}" type="parTrans" cxnId="{4DD42080-4184-4337-A62E-19958C5939C7}">
      <dgm:prSet/>
      <dgm:spPr/>
      <dgm:t>
        <a:bodyPr/>
        <a:lstStyle/>
        <a:p>
          <a:endParaRPr lang="en-CH"/>
        </a:p>
      </dgm:t>
    </dgm:pt>
    <dgm:pt modelId="{E6FA0DB2-6F79-4D33-AE8F-0754D4CB5919}" type="sibTrans" cxnId="{4DD42080-4184-4337-A62E-19958C5939C7}">
      <dgm:prSet/>
      <dgm:spPr/>
      <dgm:t>
        <a:bodyPr/>
        <a:lstStyle/>
        <a:p>
          <a:endParaRPr lang="en-CH"/>
        </a:p>
      </dgm:t>
    </dgm:pt>
    <dgm:pt modelId="{728221E4-0E2B-42AF-B416-6422926B087A}">
      <dgm:prSet/>
      <dgm:spPr/>
      <dgm:t>
        <a:bodyPr/>
        <a:lstStyle/>
        <a:p>
          <a:r>
            <a:rPr lang="de-DE" b="0" i="0" u="none"/>
            <a:t>Guatemala</a:t>
          </a:r>
          <a:endParaRPr lang="de-DE"/>
        </a:p>
      </dgm:t>
    </dgm:pt>
    <dgm:pt modelId="{BA8857F7-7BA4-4F77-AACE-339603BA429C}" type="parTrans" cxnId="{9E3634A6-6BD8-43FC-B8AB-9ECFFC0DDFB9}">
      <dgm:prSet/>
      <dgm:spPr/>
      <dgm:t>
        <a:bodyPr/>
        <a:lstStyle/>
        <a:p>
          <a:endParaRPr lang="en-CH"/>
        </a:p>
      </dgm:t>
    </dgm:pt>
    <dgm:pt modelId="{0A373FE4-3199-4693-A946-2CBA443FF105}" type="sibTrans" cxnId="{9E3634A6-6BD8-43FC-B8AB-9ECFFC0DDFB9}">
      <dgm:prSet/>
      <dgm:spPr/>
      <dgm:t>
        <a:bodyPr/>
        <a:lstStyle/>
        <a:p>
          <a:endParaRPr lang="en-CH"/>
        </a:p>
      </dgm:t>
    </dgm:pt>
    <dgm:pt modelId="{5CB8A437-1A00-4C43-8855-BFBFD528AC4E}">
      <dgm:prSet/>
      <dgm:spPr/>
      <dgm:t>
        <a:bodyPr/>
        <a:lstStyle/>
        <a:p>
          <a:r>
            <a:rPr lang="de-DE" b="0" i="0" u="none" dirty="0"/>
            <a:t>Denmark</a:t>
          </a:r>
          <a:endParaRPr lang="de-DE" dirty="0"/>
        </a:p>
      </dgm:t>
    </dgm:pt>
    <dgm:pt modelId="{D55D33AC-6629-4DCA-A6FA-315DBB49349B}" type="parTrans" cxnId="{E9245DD7-3082-4BCD-9220-8AE6D4D5998C}">
      <dgm:prSet/>
      <dgm:spPr/>
      <dgm:t>
        <a:bodyPr/>
        <a:lstStyle/>
        <a:p>
          <a:endParaRPr lang="en-CH"/>
        </a:p>
      </dgm:t>
    </dgm:pt>
    <dgm:pt modelId="{40EE63FF-6887-4A93-818D-A0E3CFE491AE}" type="sibTrans" cxnId="{E9245DD7-3082-4BCD-9220-8AE6D4D5998C}">
      <dgm:prSet/>
      <dgm:spPr/>
      <dgm:t>
        <a:bodyPr/>
        <a:lstStyle/>
        <a:p>
          <a:endParaRPr lang="en-CH"/>
        </a:p>
      </dgm:t>
    </dgm:pt>
    <dgm:pt modelId="{6E642245-0E63-4993-9616-086AC6CA6B14}">
      <dgm:prSet/>
      <dgm:spPr/>
      <dgm:t>
        <a:bodyPr/>
        <a:lstStyle/>
        <a:p>
          <a:r>
            <a:rPr lang="de-DE" b="0" i="0" u="none"/>
            <a:t>Russia</a:t>
          </a:r>
          <a:endParaRPr lang="de-DE"/>
        </a:p>
      </dgm:t>
    </dgm:pt>
    <dgm:pt modelId="{7E8A25FE-BFA8-401B-9F94-4EBF85511FE1}" type="parTrans" cxnId="{1D7BE656-D525-4F7B-A400-191750428E31}">
      <dgm:prSet/>
      <dgm:spPr/>
      <dgm:t>
        <a:bodyPr/>
        <a:lstStyle/>
        <a:p>
          <a:endParaRPr lang="en-CH"/>
        </a:p>
      </dgm:t>
    </dgm:pt>
    <dgm:pt modelId="{D609D493-8C45-48CE-9BAB-E517E2B75ED8}" type="sibTrans" cxnId="{1D7BE656-D525-4F7B-A400-191750428E31}">
      <dgm:prSet/>
      <dgm:spPr/>
      <dgm:t>
        <a:bodyPr/>
        <a:lstStyle/>
        <a:p>
          <a:endParaRPr lang="en-CH"/>
        </a:p>
      </dgm:t>
    </dgm:pt>
    <dgm:pt modelId="{99AB6DDA-D7CB-4984-B177-95A49C00F5B8}">
      <dgm:prSet/>
      <dgm:spPr/>
      <dgm:t>
        <a:bodyPr/>
        <a:lstStyle/>
        <a:p>
          <a:r>
            <a:rPr lang="de-DE" b="0" i="0" u="none"/>
            <a:t>Ukraine</a:t>
          </a:r>
          <a:endParaRPr lang="de-DE"/>
        </a:p>
      </dgm:t>
    </dgm:pt>
    <dgm:pt modelId="{DD626921-127D-4B76-94CE-9C3325E5C214}" type="parTrans" cxnId="{39AECEDA-21A9-468B-A587-1D970A45D01D}">
      <dgm:prSet/>
      <dgm:spPr/>
      <dgm:t>
        <a:bodyPr/>
        <a:lstStyle/>
        <a:p>
          <a:endParaRPr lang="en-CH"/>
        </a:p>
      </dgm:t>
    </dgm:pt>
    <dgm:pt modelId="{7588487D-FE0E-4B2C-8DAC-AA923C714B10}" type="sibTrans" cxnId="{39AECEDA-21A9-468B-A587-1D970A45D01D}">
      <dgm:prSet/>
      <dgm:spPr/>
      <dgm:t>
        <a:bodyPr/>
        <a:lstStyle/>
        <a:p>
          <a:endParaRPr lang="en-CH"/>
        </a:p>
      </dgm:t>
    </dgm:pt>
    <dgm:pt modelId="{938D9B09-7665-4E0E-8AF4-DCF8CBD4D814}">
      <dgm:prSet/>
      <dgm:spPr/>
      <dgm:t>
        <a:bodyPr/>
        <a:lstStyle/>
        <a:p>
          <a:r>
            <a:rPr lang="de-DE" b="0" i="0" u="none"/>
            <a:t>South Africa</a:t>
          </a:r>
          <a:endParaRPr lang="de-DE"/>
        </a:p>
      </dgm:t>
    </dgm:pt>
    <dgm:pt modelId="{9FFC988F-F63E-4B38-9D5C-9BF1F26D8801}" type="parTrans" cxnId="{0C907BC1-5651-4ADC-8E43-CBE3077285C6}">
      <dgm:prSet/>
      <dgm:spPr/>
      <dgm:t>
        <a:bodyPr/>
        <a:lstStyle/>
        <a:p>
          <a:endParaRPr lang="en-CH"/>
        </a:p>
      </dgm:t>
    </dgm:pt>
    <dgm:pt modelId="{FA9A732F-CBA6-4E40-86C7-6E54C424B5F0}" type="sibTrans" cxnId="{0C907BC1-5651-4ADC-8E43-CBE3077285C6}">
      <dgm:prSet/>
      <dgm:spPr/>
      <dgm:t>
        <a:bodyPr/>
        <a:lstStyle/>
        <a:p>
          <a:endParaRPr lang="en-CH"/>
        </a:p>
      </dgm:t>
    </dgm:pt>
    <dgm:pt modelId="{DE0CA6B9-E1A3-4782-A0C2-4A639629D29F}">
      <dgm:prSet/>
      <dgm:spPr/>
      <dgm:t>
        <a:bodyPr/>
        <a:lstStyle/>
        <a:p>
          <a:r>
            <a:rPr lang="de-DE" b="0" i="0" u="none"/>
            <a:t>Egypt</a:t>
          </a:r>
          <a:endParaRPr lang="de-DE"/>
        </a:p>
      </dgm:t>
    </dgm:pt>
    <dgm:pt modelId="{EA59028C-987A-45F3-9364-EF07236F821F}" type="parTrans" cxnId="{87E25E59-6C3D-4AE9-B16D-7EEBB224E49A}">
      <dgm:prSet/>
      <dgm:spPr/>
      <dgm:t>
        <a:bodyPr/>
        <a:lstStyle/>
        <a:p>
          <a:endParaRPr lang="en-CH"/>
        </a:p>
      </dgm:t>
    </dgm:pt>
    <dgm:pt modelId="{66EFEC88-C5C1-42E5-8498-2A9A0DF8FDE6}" type="sibTrans" cxnId="{87E25E59-6C3D-4AE9-B16D-7EEBB224E49A}">
      <dgm:prSet/>
      <dgm:spPr/>
      <dgm:t>
        <a:bodyPr/>
        <a:lstStyle/>
        <a:p>
          <a:endParaRPr lang="en-CH"/>
        </a:p>
      </dgm:t>
    </dgm:pt>
    <dgm:pt modelId="{72C2BECF-54E9-4B28-9AAF-CF746DB59367}">
      <dgm:prSet/>
      <dgm:spPr/>
      <dgm:t>
        <a:bodyPr/>
        <a:lstStyle/>
        <a:p>
          <a:r>
            <a:rPr lang="de-DE" b="0" i="0" u="none"/>
            <a:t>Poland</a:t>
          </a:r>
          <a:endParaRPr lang="de-DE"/>
        </a:p>
      </dgm:t>
    </dgm:pt>
    <dgm:pt modelId="{1D041F35-9A01-4FDF-8E6D-6EEAD9046201}" type="parTrans" cxnId="{F44BE997-E469-41B8-8611-FDB83FC86427}">
      <dgm:prSet/>
      <dgm:spPr/>
      <dgm:t>
        <a:bodyPr/>
        <a:lstStyle/>
        <a:p>
          <a:endParaRPr lang="en-CH"/>
        </a:p>
      </dgm:t>
    </dgm:pt>
    <dgm:pt modelId="{3A9087E5-DC08-45D6-9473-8C40344D82B3}" type="sibTrans" cxnId="{F44BE997-E469-41B8-8611-FDB83FC86427}">
      <dgm:prSet/>
      <dgm:spPr/>
      <dgm:t>
        <a:bodyPr/>
        <a:lstStyle/>
        <a:p>
          <a:endParaRPr lang="en-CH"/>
        </a:p>
      </dgm:t>
    </dgm:pt>
    <dgm:pt modelId="{6F1DBBD6-D559-498B-9E6A-4F8BC1241AED}">
      <dgm:prSet/>
      <dgm:spPr/>
      <dgm:t>
        <a:bodyPr/>
        <a:lstStyle/>
        <a:p>
          <a:r>
            <a:rPr lang="de-DE" b="0" i="0" u="none"/>
            <a:t>Italy</a:t>
          </a:r>
          <a:endParaRPr lang="de-DE"/>
        </a:p>
      </dgm:t>
    </dgm:pt>
    <dgm:pt modelId="{9E63441C-461A-4E1A-B021-085AEAD9BC5A}" type="parTrans" cxnId="{EB4BCF0A-4B03-4825-926A-6F477CC67516}">
      <dgm:prSet/>
      <dgm:spPr/>
      <dgm:t>
        <a:bodyPr/>
        <a:lstStyle/>
        <a:p>
          <a:endParaRPr lang="en-CH"/>
        </a:p>
      </dgm:t>
    </dgm:pt>
    <dgm:pt modelId="{B70F601C-4B2A-440C-BCCF-E246E283AFBB}" type="sibTrans" cxnId="{EB4BCF0A-4B03-4825-926A-6F477CC67516}">
      <dgm:prSet/>
      <dgm:spPr/>
      <dgm:t>
        <a:bodyPr/>
        <a:lstStyle/>
        <a:p>
          <a:endParaRPr lang="en-CH"/>
        </a:p>
      </dgm:t>
    </dgm:pt>
    <dgm:pt modelId="{A98E94B3-F21F-4502-ABEB-FE0E9BFF935A}">
      <dgm:prSet/>
      <dgm:spPr/>
      <dgm:t>
        <a:bodyPr/>
        <a:lstStyle/>
        <a:p>
          <a:r>
            <a:rPr lang="de-DE" b="0" i="0" u="none" dirty="0"/>
            <a:t>Kenya</a:t>
          </a:r>
          <a:endParaRPr lang="de-DE" dirty="0"/>
        </a:p>
      </dgm:t>
    </dgm:pt>
    <dgm:pt modelId="{2BAE6EC2-97AC-4BEB-AC3A-DB6A98266995}" type="parTrans" cxnId="{2F7FC304-7D0E-4728-80AC-5A08FFD88F81}">
      <dgm:prSet/>
      <dgm:spPr/>
      <dgm:t>
        <a:bodyPr/>
        <a:lstStyle/>
        <a:p>
          <a:endParaRPr lang="en-CH"/>
        </a:p>
      </dgm:t>
    </dgm:pt>
    <dgm:pt modelId="{1CF2A93A-BA49-4C08-BC67-5F58203B005E}" type="sibTrans" cxnId="{2F7FC304-7D0E-4728-80AC-5A08FFD88F81}">
      <dgm:prSet/>
      <dgm:spPr/>
      <dgm:t>
        <a:bodyPr/>
        <a:lstStyle/>
        <a:p>
          <a:endParaRPr lang="en-CH"/>
        </a:p>
      </dgm:t>
    </dgm:pt>
    <dgm:pt modelId="{2DB9AAC3-B22C-420E-931A-1C8BB8E7952E}">
      <dgm:prSet/>
      <dgm:spPr/>
      <dgm:t>
        <a:bodyPr/>
        <a:lstStyle/>
        <a:p>
          <a:r>
            <a:rPr lang="de-DE" b="0" i="0" u="none"/>
            <a:t>China</a:t>
          </a:r>
          <a:endParaRPr lang="de-DE"/>
        </a:p>
      </dgm:t>
    </dgm:pt>
    <dgm:pt modelId="{57D0C6A8-0C4E-4C7D-A520-8AAD74DE4B5D}" type="parTrans" cxnId="{A94AC60F-9DD9-4E1E-A8B2-1616F76B8D5A}">
      <dgm:prSet/>
      <dgm:spPr/>
      <dgm:t>
        <a:bodyPr/>
        <a:lstStyle/>
        <a:p>
          <a:endParaRPr lang="en-CH"/>
        </a:p>
      </dgm:t>
    </dgm:pt>
    <dgm:pt modelId="{8681CC46-E96B-46F8-BFF2-1ACCD1EC6899}" type="sibTrans" cxnId="{A94AC60F-9DD9-4E1E-A8B2-1616F76B8D5A}">
      <dgm:prSet/>
      <dgm:spPr/>
      <dgm:t>
        <a:bodyPr/>
        <a:lstStyle/>
        <a:p>
          <a:endParaRPr lang="en-CH"/>
        </a:p>
      </dgm:t>
    </dgm:pt>
    <dgm:pt modelId="{BA022FD6-96F5-44A7-85AB-E5FABCEC283D}">
      <dgm:prSet/>
      <dgm:spPr/>
      <dgm:t>
        <a:bodyPr/>
        <a:lstStyle/>
        <a:p>
          <a:r>
            <a:rPr lang="de-DE" b="0" i="0" u="none"/>
            <a:t>Saudi Arabia </a:t>
          </a:r>
          <a:endParaRPr lang="de-DE"/>
        </a:p>
      </dgm:t>
    </dgm:pt>
    <dgm:pt modelId="{15B1D39F-3B06-46FB-AA2E-215C76C09234}" type="parTrans" cxnId="{4A9C447A-0D1F-410C-BB37-15B61C4ED45A}">
      <dgm:prSet/>
      <dgm:spPr/>
      <dgm:t>
        <a:bodyPr/>
        <a:lstStyle/>
        <a:p>
          <a:endParaRPr lang="en-CH"/>
        </a:p>
      </dgm:t>
    </dgm:pt>
    <dgm:pt modelId="{0C04CD17-C1BD-4DC5-9D35-91A5C69F0A1B}" type="sibTrans" cxnId="{4A9C447A-0D1F-410C-BB37-15B61C4ED45A}">
      <dgm:prSet/>
      <dgm:spPr/>
      <dgm:t>
        <a:bodyPr/>
        <a:lstStyle/>
        <a:p>
          <a:endParaRPr lang="en-CH"/>
        </a:p>
      </dgm:t>
    </dgm:pt>
    <dgm:pt modelId="{93122A72-6A3D-4C3D-A1A8-77517DF76D5F}">
      <dgm:prSet/>
      <dgm:spPr/>
      <dgm:t>
        <a:bodyPr/>
        <a:lstStyle/>
        <a:p>
          <a:r>
            <a:rPr lang="de-DE" b="0" i="0" u="none"/>
            <a:t>USA</a:t>
          </a:r>
          <a:endParaRPr lang="de-DE"/>
        </a:p>
      </dgm:t>
    </dgm:pt>
    <dgm:pt modelId="{691B34BC-7884-4C86-9325-4E28B79B0403}" type="parTrans" cxnId="{F6747C00-2A3E-4F6F-930A-CA33B903F85B}">
      <dgm:prSet/>
      <dgm:spPr/>
      <dgm:t>
        <a:bodyPr/>
        <a:lstStyle/>
        <a:p>
          <a:endParaRPr lang="en-CH"/>
        </a:p>
      </dgm:t>
    </dgm:pt>
    <dgm:pt modelId="{EFF5112B-45D9-4A83-B3B5-F6B5A929C200}" type="sibTrans" cxnId="{F6747C00-2A3E-4F6F-930A-CA33B903F85B}">
      <dgm:prSet/>
      <dgm:spPr/>
      <dgm:t>
        <a:bodyPr/>
        <a:lstStyle/>
        <a:p>
          <a:endParaRPr lang="en-CH"/>
        </a:p>
      </dgm:t>
    </dgm:pt>
    <dgm:pt modelId="{CDA8353F-B22F-4ACA-A9C5-A549C60A2EDB}">
      <dgm:prSet/>
      <dgm:spPr/>
      <dgm:t>
        <a:bodyPr/>
        <a:lstStyle/>
        <a:p>
          <a:r>
            <a:rPr lang="de-DE" b="0" i="0" u="none"/>
            <a:t>Tanzania</a:t>
          </a:r>
          <a:endParaRPr lang="de-DE"/>
        </a:p>
      </dgm:t>
    </dgm:pt>
    <dgm:pt modelId="{D7449DAE-7552-49F8-B752-5172F7044CDD}" type="parTrans" cxnId="{FA66296C-79A7-4AC1-AB31-D44AE36F75EC}">
      <dgm:prSet/>
      <dgm:spPr/>
      <dgm:t>
        <a:bodyPr/>
        <a:lstStyle/>
        <a:p>
          <a:endParaRPr lang="en-CH"/>
        </a:p>
      </dgm:t>
    </dgm:pt>
    <dgm:pt modelId="{D443A2EF-9624-43B7-9EAC-A63B0E9ADC09}" type="sibTrans" cxnId="{FA66296C-79A7-4AC1-AB31-D44AE36F75EC}">
      <dgm:prSet/>
      <dgm:spPr/>
      <dgm:t>
        <a:bodyPr/>
        <a:lstStyle/>
        <a:p>
          <a:endParaRPr lang="en-CH"/>
        </a:p>
      </dgm:t>
    </dgm:pt>
    <dgm:pt modelId="{0F24A7AB-9134-49DB-AEF0-312BE84D0ABB}">
      <dgm:prSet/>
      <dgm:spPr/>
      <dgm:t>
        <a:bodyPr/>
        <a:lstStyle/>
        <a:p>
          <a:r>
            <a:rPr lang="de-DE" b="0" i="0" u="none"/>
            <a:t>India </a:t>
          </a:r>
          <a:endParaRPr lang="de-DE"/>
        </a:p>
      </dgm:t>
    </dgm:pt>
    <dgm:pt modelId="{B43E7DB5-C831-484B-BCB9-7CFF330E93B3}" type="parTrans" cxnId="{A5D557D5-386A-4D73-9AB2-60845FA5F717}">
      <dgm:prSet/>
      <dgm:spPr/>
      <dgm:t>
        <a:bodyPr/>
        <a:lstStyle/>
        <a:p>
          <a:endParaRPr lang="en-CH"/>
        </a:p>
      </dgm:t>
    </dgm:pt>
    <dgm:pt modelId="{486B9635-5C85-42EB-8A7A-88E020A1E23C}" type="sibTrans" cxnId="{A5D557D5-386A-4D73-9AB2-60845FA5F717}">
      <dgm:prSet/>
      <dgm:spPr/>
      <dgm:t>
        <a:bodyPr/>
        <a:lstStyle/>
        <a:p>
          <a:endParaRPr lang="en-CH"/>
        </a:p>
      </dgm:t>
    </dgm:pt>
    <dgm:pt modelId="{B2522B70-0660-4296-87FD-16FF90E5913B}">
      <dgm:prSet/>
      <dgm:spPr/>
      <dgm:t>
        <a:bodyPr/>
        <a:lstStyle/>
        <a:p>
          <a:r>
            <a:rPr lang="de-DE" b="0" i="0" u="none"/>
            <a:t>Netherlands</a:t>
          </a:r>
          <a:endParaRPr lang="de-DE"/>
        </a:p>
      </dgm:t>
    </dgm:pt>
    <dgm:pt modelId="{DB5FB174-AE94-4647-B704-6965EDF2F064}" type="parTrans" cxnId="{845061E1-5204-47C2-B725-7ED5A1725E26}">
      <dgm:prSet/>
      <dgm:spPr/>
      <dgm:t>
        <a:bodyPr/>
        <a:lstStyle/>
        <a:p>
          <a:endParaRPr lang="en-CH"/>
        </a:p>
      </dgm:t>
    </dgm:pt>
    <dgm:pt modelId="{F1E31C31-F283-40A0-AB0A-1A64C4601AEA}" type="sibTrans" cxnId="{845061E1-5204-47C2-B725-7ED5A1725E26}">
      <dgm:prSet/>
      <dgm:spPr/>
      <dgm:t>
        <a:bodyPr/>
        <a:lstStyle/>
        <a:p>
          <a:endParaRPr lang="en-CH"/>
        </a:p>
      </dgm:t>
    </dgm:pt>
    <dgm:pt modelId="{DF988D65-A37D-4171-A583-84C04EB76F23}">
      <dgm:prSet/>
      <dgm:spPr/>
      <dgm:t>
        <a:bodyPr/>
        <a:lstStyle/>
        <a:p>
          <a:r>
            <a:rPr lang="de-DE" b="0" i="0" u="none"/>
            <a:t>Turkey</a:t>
          </a:r>
          <a:endParaRPr lang="de-DE"/>
        </a:p>
      </dgm:t>
    </dgm:pt>
    <dgm:pt modelId="{759483DE-C5E4-4267-8808-46CBBE1B1632}" type="parTrans" cxnId="{FCEDD7F8-521D-431F-B78E-99C006EAF7DB}">
      <dgm:prSet/>
      <dgm:spPr/>
      <dgm:t>
        <a:bodyPr/>
        <a:lstStyle/>
        <a:p>
          <a:endParaRPr lang="en-CH"/>
        </a:p>
      </dgm:t>
    </dgm:pt>
    <dgm:pt modelId="{F34B7D08-60AE-456A-AAD4-975344EE16D5}" type="sibTrans" cxnId="{FCEDD7F8-521D-431F-B78E-99C006EAF7DB}">
      <dgm:prSet/>
      <dgm:spPr/>
      <dgm:t>
        <a:bodyPr/>
        <a:lstStyle/>
        <a:p>
          <a:endParaRPr lang="en-CH"/>
        </a:p>
      </dgm:t>
    </dgm:pt>
    <dgm:pt modelId="{B3E4B126-1F84-4329-9C3A-02442336CD19}" type="pres">
      <dgm:prSet presAssocID="{B833AFFF-40E1-499F-95F2-B494FD620A25}" presName="Name0" presStyleCnt="0">
        <dgm:presLayoutVars>
          <dgm:dir/>
          <dgm:resizeHandles val="exact"/>
        </dgm:presLayoutVars>
      </dgm:prSet>
      <dgm:spPr/>
    </dgm:pt>
    <dgm:pt modelId="{7E7E47AB-F9C0-471D-B337-4609DF39047E}" type="pres">
      <dgm:prSet presAssocID="{843D13B6-4DD4-433B-B580-F826B6B362F3}" presName="composite" presStyleCnt="0"/>
      <dgm:spPr/>
    </dgm:pt>
    <dgm:pt modelId="{5D405C5C-0002-43F4-B000-37E7925B66F1}" type="pres">
      <dgm:prSet presAssocID="{843D13B6-4DD4-433B-B580-F826B6B362F3}" presName="rect1" presStyleLbl="trAlignAcc1" presStyleIdx="0" presStyleCnt="17">
        <dgm:presLayoutVars>
          <dgm:bulletEnabled val="1"/>
        </dgm:presLayoutVars>
      </dgm:prSet>
      <dgm:spPr/>
    </dgm:pt>
    <dgm:pt modelId="{4FAD194A-5CEE-4529-902B-32C8902C0F4F}" type="pres">
      <dgm:prSet presAssocID="{843D13B6-4DD4-433B-B580-F826B6B362F3}" presName="rect2" presStyleLbl="fgImgPlace1" presStyleIdx="0" presStyleCnt="17"/>
      <dgm:spPr>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dgm:spPr>
    </dgm:pt>
    <dgm:pt modelId="{C0E5E205-BE71-4E1D-99D8-3BCC7B7CBB05}" type="pres">
      <dgm:prSet presAssocID="{E6FA0DB2-6F79-4D33-AE8F-0754D4CB5919}" presName="sibTrans" presStyleCnt="0"/>
      <dgm:spPr/>
    </dgm:pt>
    <dgm:pt modelId="{AB8D6897-E225-4BFD-8FB5-C73E76FCF9F0}" type="pres">
      <dgm:prSet presAssocID="{728221E4-0E2B-42AF-B416-6422926B087A}" presName="composite" presStyleCnt="0"/>
      <dgm:spPr/>
    </dgm:pt>
    <dgm:pt modelId="{556C1796-C1F2-47C1-B2F5-5321DC9FBC4F}" type="pres">
      <dgm:prSet presAssocID="{728221E4-0E2B-42AF-B416-6422926B087A}" presName="rect1" presStyleLbl="trAlignAcc1" presStyleIdx="1" presStyleCnt="17">
        <dgm:presLayoutVars>
          <dgm:bulletEnabled val="1"/>
        </dgm:presLayoutVars>
      </dgm:prSet>
      <dgm:spPr/>
    </dgm:pt>
    <dgm:pt modelId="{953AED30-B2D0-474D-80B8-DE2BC53AC484}" type="pres">
      <dgm:prSet presAssocID="{728221E4-0E2B-42AF-B416-6422926B087A}" presName="rect2" presStyleLbl="fgImgPlace1" presStyleIdx="1" presStyleCnt="17"/>
      <dgm:spPr>
        <a:blipFill>
          <a:blip xmlns:r="http://schemas.openxmlformats.org/officeDocument/2006/relationships" r:embed="rId2">
            <a:extLst>
              <a:ext uri="{28A0092B-C50C-407E-A947-70E740481C1C}">
                <a14:useLocalDpi xmlns:a14="http://schemas.microsoft.com/office/drawing/2010/main" val="0"/>
              </a:ext>
            </a:extLst>
          </a:blip>
          <a:srcRect/>
          <a:stretch>
            <a:fillRect l="-75000" r="-75000"/>
          </a:stretch>
        </a:blipFill>
      </dgm:spPr>
    </dgm:pt>
    <dgm:pt modelId="{4C0BB828-CA19-4EB3-AC6C-5C8B55915883}" type="pres">
      <dgm:prSet presAssocID="{0A373FE4-3199-4693-A946-2CBA443FF105}" presName="sibTrans" presStyleCnt="0"/>
      <dgm:spPr/>
    </dgm:pt>
    <dgm:pt modelId="{40FB1CB0-FD35-4A33-85B5-23E1DE0E6A04}" type="pres">
      <dgm:prSet presAssocID="{5CB8A437-1A00-4C43-8855-BFBFD528AC4E}" presName="composite" presStyleCnt="0"/>
      <dgm:spPr/>
    </dgm:pt>
    <dgm:pt modelId="{D3F0CC6B-313E-4370-9A4D-2F774B3AADC7}" type="pres">
      <dgm:prSet presAssocID="{5CB8A437-1A00-4C43-8855-BFBFD528AC4E}" presName="rect1" presStyleLbl="trAlignAcc1" presStyleIdx="2" presStyleCnt="17">
        <dgm:presLayoutVars>
          <dgm:bulletEnabled val="1"/>
        </dgm:presLayoutVars>
      </dgm:prSet>
      <dgm:spPr/>
    </dgm:pt>
    <dgm:pt modelId="{3084C553-FAED-4223-BFF9-75B0AD3FFF94}" type="pres">
      <dgm:prSet presAssocID="{5CB8A437-1A00-4C43-8855-BFBFD528AC4E}" presName="rect2" presStyleLbl="fgImgPlace1" presStyleIdx="2" presStyleCnt="17"/>
      <dgm:spPr>
        <a:blipFill>
          <a:blip xmlns:r="http://schemas.openxmlformats.org/officeDocument/2006/relationships" r:embed="rId3">
            <a:extLst>
              <a:ext uri="{28A0092B-C50C-407E-A947-70E740481C1C}">
                <a14:useLocalDpi xmlns:a14="http://schemas.microsoft.com/office/drawing/2010/main" val="0"/>
              </a:ext>
            </a:extLst>
          </a:blip>
          <a:srcRect/>
          <a:stretch>
            <a:fillRect l="-49000" r="-49000"/>
          </a:stretch>
        </a:blipFill>
      </dgm:spPr>
    </dgm:pt>
    <dgm:pt modelId="{AC20FC45-F43E-441B-89BA-CED6A8C18654}" type="pres">
      <dgm:prSet presAssocID="{40EE63FF-6887-4A93-818D-A0E3CFE491AE}" presName="sibTrans" presStyleCnt="0"/>
      <dgm:spPr/>
    </dgm:pt>
    <dgm:pt modelId="{D37ADFA2-1738-48E8-BB82-21FCFC15450C}" type="pres">
      <dgm:prSet presAssocID="{6E642245-0E63-4993-9616-086AC6CA6B14}" presName="composite" presStyleCnt="0"/>
      <dgm:spPr/>
    </dgm:pt>
    <dgm:pt modelId="{7E83425D-A4E8-4D00-9DCA-9C44ED3460D1}" type="pres">
      <dgm:prSet presAssocID="{6E642245-0E63-4993-9616-086AC6CA6B14}" presName="rect1" presStyleLbl="trAlignAcc1" presStyleIdx="3" presStyleCnt="17">
        <dgm:presLayoutVars>
          <dgm:bulletEnabled val="1"/>
        </dgm:presLayoutVars>
      </dgm:prSet>
      <dgm:spPr/>
    </dgm:pt>
    <dgm:pt modelId="{F24EC2F8-8AF7-46C5-917D-D588A83CF3E9}" type="pres">
      <dgm:prSet presAssocID="{6E642245-0E63-4993-9616-086AC6CA6B14}" presName="rect2" presStyleLbl="fgImgPlace1" presStyleIdx="3" presStyleCnt="17"/>
      <dgm:spPr>
        <a:blipFill>
          <a:blip xmlns:r="http://schemas.openxmlformats.org/officeDocument/2006/relationships" r:embed="rId4">
            <a:extLst>
              <a:ext uri="{28A0092B-C50C-407E-A947-70E740481C1C}">
                <a14:useLocalDpi xmlns:a14="http://schemas.microsoft.com/office/drawing/2010/main" val="0"/>
              </a:ext>
            </a:extLst>
          </a:blip>
          <a:srcRect/>
          <a:stretch>
            <a:fillRect l="-63000" r="-63000"/>
          </a:stretch>
        </a:blipFill>
      </dgm:spPr>
    </dgm:pt>
    <dgm:pt modelId="{C4A2B8FF-48C2-4BA3-8476-F67A4063FFCC}" type="pres">
      <dgm:prSet presAssocID="{D609D493-8C45-48CE-9BAB-E517E2B75ED8}" presName="sibTrans" presStyleCnt="0"/>
      <dgm:spPr/>
    </dgm:pt>
    <dgm:pt modelId="{2D143B04-17DE-4B20-8A1E-459D8590E476}" type="pres">
      <dgm:prSet presAssocID="{99AB6DDA-D7CB-4984-B177-95A49C00F5B8}" presName="composite" presStyleCnt="0"/>
      <dgm:spPr/>
    </dgm:pt>
    <dgm:pt modelId="{0C6BF4F6-B759-4FA7-9FEE-4B6953FD0D9B}" type="pres">
      <dgm:prSet presAssocID="{99AB6DDA-D7CB-4984-B177-95A49C00F5B8}" presName="rect1" presStyleLbl="trAlignAcc1" presStyleIdx="4" presStyleCnt="17">
        <dgm:presLayoutVars>
          <dgm:bulletEnabled val="1"/>
        </dgm:presLayoutVars>
      </dgm:prSet>
      <dgm:spPr/>
    </dgm:pt>
    <dgm:pt modelId="{AB08F565-62B7-40D1-B146-4EF6480E82E0}" type="pres">
      <dgm:prSet presAssocID="{99AB6DDA-D7CB-4984-B177-95A49C00F5B8}" presName="rect2" presStyleLbl="fgImgPlace1" presStyleIdx="4" presStyleCnt="17"/>
      <dgm:spPr>
        <a:blipFill>
          <a:blip xmlns:r="http://schemas.openxmlformats.org/officeDocument/2006/relationships" r:embed="rId5">
            <a:extLst>
              <a:ext uri="{28A0092B-C50C-407E-A947-70E740481C1C}">
                <a14:useLocalDpi xmlns:a14="http://schemas.microsoft.com/office/drawing/2010/main" val="0"/>
              </a:ext>
            </a:extLst>
          </a:blip>
          <a:srcRect/>
          <a:stretch>
            <a:fillRect l="-63000" r="-63000"/>
          </a:stretch>
        </a:blipFill>
      </dgm:spPr>
    </dgm:pt>
    <dgm:pt modelId="{89769BF4-9867-4254-AED8-16736CFFABD7}" type="pres">
      <dgm:prSet presAssocID="{7588487D-FE0E-4B2C-8DAC-AA923C714B10}" presName="sibTrans" presStyleCnt="0"/>
      <dgm:spPr/>
    </dgm:pt>
    <dgm:pt modelId="{C16D97A9-8873-4ECE-B2FB-A10A555A106A}" type="pres">
      <dgm:prSet presAssocID="{938D9B09-7665-4E0E-8AF4-DCF8CBD4D814}" presName="composite" presStyleCnt="0"/>
      <dgm:spPr/>
    </dgm:pt>
    <dgm:pt modelId="{1AF22247-47EE-4AF3-84CD-7A013D2327DF}" type="pres">
      <dgm:prSet presAssocID="{938D9B09-7665-4E0E-8AF4-DCF8CBD4D814}" presName="rect1" presStyleLbl="trAlignAcc1" presStyleIdx="5" presStyleCnt="17">
        <dgm:presLayoutVars>
          <dgm:bulletEnabled val="1"/>
        </dgm:presLayoutVars>
      </dgm:prSet>
      <dgm:spPr/>
    </dgm:pt>
    <dgm:pt modelId="{F83EF7E1-6C72-42FF-ACAE-E17ECD5FAC42}" type="pres">
      <dgm:prSet presAssocID="{938D9B09-7665-4E0E-8AF4-DCF8CBD4D814}" presName="rect2" presStyleLbl="fgImgPlace1" presStyleIdx="5" presStyleCnt="17"/>
      <dgm:spPr>
        <a:blipFill>
          <a:blip xmlns:r="http://schemas.openxmlformats.org/officeDocument/2006/relationships" r:embed="rId6">
            <a:extLst>
              <a:ext uri="{28A0092B-C50C-407E-A947-70E740481C1C}">
                <a14:useLocalDpi xmlns:a14="http://schemas.microsoft.com/office/drawing/2010/main" val="0"/>
              </a:ext>
            </a:extLst>
          </a:blip>
          <a:srcRect/>
          <a:stretch>
            <a:fillRect l="-62000" r="-62000"/>
          </a:stretch>
        </a:blipFill>
      </dgm:spPr>
    </dgm:pt>
    <dgm:pt modelId="{EA4F2E36-CB0B-4CCD-B5B8-B19C5042D641}" type="pres">
      <dgm:prSet presAssocID="{FA9A732F-CBA6-4E40-86C7-6E54C424B5F0}" presName="sibTrans" presStyleCnt="0"/>
      <dgm:spPr/>
    </dgm:pt>
    <dgm:pt modelId="{D0B4AC2C-D352-43E4-AC91-07E6967E8483}" type="pres">
      <dgm:prSet presAssocID="{DE0CA6B9-E1A3-4782-A0C2-4A639629D29F}" presName="composite" presStyleCnt="0"/>
      <dgm:spPr/>
    </dgm:pt>
    <dgm:pt modelId="{62CBD2DA-619F-4295-ACF5-960561E7D38A}" type="pres">
      <dgm:prSet presAssocID="{DE0CA6B9-E1A3-4782-A0C2-4A639629D29F}" presName="rect1" presStyleLbl="trAlignAcc1" presStyleIdx="6" presStyleCnt="17">
        <dgm:presLayoutVars>
          <dgm:bulletEnabled val="1"/>
        </dgm:presLayoutVars>
      </dgm:prSet>
      <dgm:spPr/>
    </dgm:pt>
    <dgm:pt modelId="{01E82619-C285-41D5-8A0B-08E2515DC6F3}" type="pres">
      <dgm:prSet presAssocID="{DE0CA6B9-E1A3-4782-A0C2-4A639629D29F}" presName="rect2" presStyleLbl="fgImgPlace1" presStyleIdx="6" presStyleCnt="17"/>
      <dgm:spPr>
        <a:blipFill>
          <a:blip xmlns:r="http://schemas.openxmlformats.org/officeDocument/2006/relationships" r:embed="rId7">
            <a:extLst>
              <a:ext uri="{28A0092B-C50C-407E-A947-70E740481C1C}">
                <a14:useLocalDpi xmlns:a14="http://schemas.microsoft.com/office/drawing/2010/main" val="0"/>
              </a:ext>
            </a:extLst>
          </a:blip>
          <a:srcRect/>
          <a:stretch>
            <a:fillRect l="-63000" r="-63000"/>
          </a:stretch>
        </a:blipFill>
      </dgm:spPr>
    </dgm:pt>
    <dgm:pt modelId="{E9B0007A-7A78-40F4-A14C-CFF0A5A85C90}" type="pres">
      <dgm:prSet presAssocID="{66EFEC88-C5C1-42E5-8498-2A9A0DF8FDE6}" presName="sibTrans" presStyleCnt="0"/>
      <dgm:spPr/>
    </dgm:pt>
    <dgm:pt modelId="{1EFD6646-5CB3-45CC-922C-ED2417AF70BB}" type="pres">
      <dgm:prSet presAssocID="{72C2BECF-54E9-4B28-9AAF-CF746DB59367}" presName="composite" presStyleCnt="0"/>
      <dgm:spPr/>
    </dgm:pt>
    <dgm:pt modelId="{6C4848BD-B548-4833-BF0C-D61E7F62A024}" type="pres">
      <dgm:prSet presAssocID="{72C2BECF-54E9-4B28-9AAF-CF746DB59367}" presName="rect1" presStyleLbl="trAlignAcc1" presStyleIdx="7" presStyleCnt="17">
        <dgm:presLayoutVars>
          <dgm:bulletEnabled val="1"/>
        </dgm:presLayoutVars>
      </dgm:prSet>
      <dgm:spPr/>
    </dgm:pt>
    <dgm:pt modelId="{36197968-06B9-4B1A-962F-08AE8B88E3A7}" type="pres">
      <dgm:prSet presAssocID="{72C2BECF-54E9-4B28-9AAF-CF746DB59367}" presName="rect2" presStyleLbl="fgImgPlace1" presStyleIdx="7" presStyleCnt="17"/>
      <dgm:spPr>
        <a:blipFill>
          <a:blip xmlns:r="http://schemas.openxmlformats.org/officeDocument/2006/relationships" r:embed="rId8">
            <a:extLst>
              <a:ext uri="{28A0092B-C50C-407E-A947-70E740481C1C}">
                <a14:useLocalDpi xmlns:a14="http://schemas.microsoft.com/office/drawing/2010/main" val="0"/>
              </a:ext>
            </a:extLst>
          </a:blip>
          <a:srcRect/>
          <a:stretch>
            <a:fillRect l="-70000" r="-70000"/>
          </a:stretch>
        </a:blipFill>
      </dgm:spPr>
    </dgm:pt>
    <dgm:pt modelId="{9B4BBFAA-C382-4532-83C6-CEF0573342FA}" type="pres">
      <dgm:prSet presAssocID="{3A9087E5-DC08-45D6-9473-8C40344D82B3}" presName="sibTrans" presStyleCnt="0"/>
      <dgm:spPr/>
    </dgm:pt>
    <dgm:pt modelId="{405E4CB9-A882-4E32-BD73-4F4DBA423E39}" type="pres">
      <dgm:prSet presAssocID="{6F1DBBD6-D559-498B-9E6A-4F8BC1241AED}" presName="composite" presStyleCnt="0"/>
      <dgm:spPr/>
    </dgm:pt>
    <dgm:pt modelId="{DC8A14C1-A209-484A-8FDF-BCCFD1823DFD}" type="pres">
      <dgm:prSet presAssocID="{6F1DBBD6-D559-498B-9E6A-4F8BC1241AED}" presName="rect1" presStyleLbl="trAlignAcc1" presStyleIdx="8" presStyleCnt="17">
        <dgm:presLayoutVars>
          <dgm:bulletEnabled val="1"/>
        </dgm:presLayoutVars>
      </dgm:prSet>
      <dgm:spPr/>
    </dgm:pt>
    <dgm:pt modelId="{6CF418F7-AAF4-4300-A757-86F2F5FD8141}" type="pres">
      <dgm:prSet presAssocID="{6F1DBBD6-D559-498B-9E6A-4F8BC1241AED}" presName="rect2" presStyleLbl="fgImgPlace1" presStyleIdx="8" presStyleCnt="17"/>
      <dgm:spPr>
        <a:blipFill>
          <a:blip xmlns:r="http://schemas.openxmlformats.org/officeDocument/2006/relationships" r:embed="rId9">
            <a:extLst>
              <a:ext uri="{28A0092B-C50C-407E-A947-70E740481C1C}">
                <a14:useLocalDpi xmlns:a14="http://schemas.microsoft.com/office/drawing/2010/main" val="0"/>
              </a:ext>
            </a:extLst>
          </a:blip>
          <a:srcRect/>
          <a:stretch>
            <a:fillRect l="-63000" r="-63000"/>
          </a:stretch>
        </a:blipFill>
      </dgm:spPr>
    </dgm:pt>
    <dgm:pt modelId="{ABE88BEE-9FF0-476A-B70F-A7D4D8CAE500}" type="pres">
      <dgm:prSet presAssocID="{B70F601C-4B2A-440C-BCCF-E246E283AFBB}" presName="sibTrans" presStyleCnt="0"/>
      <dgm:spPr/>
    </dgm:pt>
    <dgm:pt modelId="{7097A245-468E-479D-BA46-06702B2D2753}" type="pres">
      <dgm:prSet presAssocID="{A98E94B3-F21F-4502-ABEB-FE0E9BFF935A}" presName="composite" presStyleCnt="0"/>
      <dgm:spPr/>
    </dgm:pt>
    <dgm:pt modelId="{03D4DBEF-25BD-4308-874B-FDCE6F77CF93}" type="pres">
      <dgm:prSet presAssocID="{A98E94B3-F21F-4502-ABEB-FE0E9BFF935A}" presName="rect1" presStyleLbl="trAlignAcc1" presStyleIdx="9" presStyleCnt="17">
        <dgm:presLayoutVars>
          <dgm:bulletEnabled val="1"/>
        </dgm:presLayoutVars>
      </dgm:prSet>
      <dgm:spPr/>
    </dgm:pt>
    <dgm:pt modelId="{566F68FB-F76C-47DF-B523-0E1CA68CB87E}" type="pres">
      <dgm:prSet presAssocID="{A98E94B3-F21F-4502-ABEB-FE0E9BFF935A}" presName="rect2" presStyleLbl="fgImgPlace1" presStyleIdx="9" presStyleCnt="17"/>
      <dgm:spPr>
        <a:blipFill>
          <a:blip xmlns:r="http://schemas.openxmlformats.org/officeDocument/2006/relationships" r:embed="rId10">
            <a:extLst>
              <a:ext uri="{28A0092B-C50C-407E-A947-70E740481C1C}">
                <a14:useLocalDpi xmlns:a14="http://schemas.microsoft.com/office/drawing/2010/main" val="0"/>
              </a:ext>
            </a:extLst>
          </a:blip>
          <a:srcRect/>
          <a:stretch>
            <a:fillRect l="-63000" r="-63000"/>
          </a:stretch>
        </a:blipFill>
      </dgm:spPr>
    </dgm:pt>
    <dgm:pt modelId="{CF8936C5-71AA-4A80-8CB8-D12D5FBA7178}" type="pres">
      <dgm:prSet presAssocID="{1CF2A93A-BA49-4C08-BC67-5F58203B005E}" presName="sibTrans" presStyleCnt="0"/>
      <dgm:spPr/>
    </dgm:pt>
    <dgm:pt modelId="{67B5E3E0-E755-44AA-AF36-46C300B121C4}" type="pres">
      <dgm:prSet presAssocID="{2DB9AAC3-B22C-420E-931A-1C8BB8E7952E}" presName="composite" presStyleCnt="0"/>
      <dgm:spPr/>
    </dgm:pt>
    <dgm:pt modelId="{807D54D5-BCA8-4596-9548-47F77F5D2CE6}" type="pres">
      <dgm:prSet presAssocID="{2DB9AAC3-B22C-420E-931A-1C8BB8E7952E}" presName="rect1" presStyleLbl="trAlignAcc1" presStyleIdx="10" presStyleCnt="17">
        <dgm:presLayoutVars>
          <dgm:bulletEnabled val="1"/>
        </dgm:presLayoutVars>
      </dgm:prSet>
      <dgm:spPr/>
    </dgm:pt>
    <dgm:pt modelId="{8DE37DEB-1CAC-4DC0-AA65-E25D0A1627B2}" type="pres">
      <dgm:prSet presAssocID="{2DB9AAC3-B22C-420E-931A-1C8BB8E7952E}" presName="rect2" presStyleLbl="fgImgPlace1" presStyleIdx="10" presStyleCnt="17"/>
      <dgm:spPr>
        <a:blipFill>
          <a:blip xmlns:r="http://schemas.openxmlformats.org/officeDocument/2006/relationships" r:embed="rId11">
            <a:extLst>
              <a:ext uri="{28A0092B-C50C-407E-A947-70E740481C1C}">
                <a14:useLocalDpi xmlns:a14="http://schemas.microsoft.com/office/drawing/2010/main" val="0"/>
              </a:ext>
            </a:extLst>
          </a:blip>
          <a:srcRect/>
          <a:stretch>
            <a:fillRect l="-63000" r="-63000"/>
          </a:stretch>
        </a:blipFill>
      </dgm:spPr>
    </dgm:pt>
    <dgm:pt modelId="{0EB6FF10-3764-438D-87A3-F5BC408E447C}" type="pres">
      <dgm:prSet presAssocID="{8681CC46-E96B-46F8-BFF2-1ACCD1EC6899}" presName="sibTrans" presStyleCnt="0"/>
      <dgm:spPr/>
    </dgm:pt>
    <dgm:pt modelId="{65C7035E-D6EE-4888-9E9E-754D5F849879}" type="pres">
      <dgm:prSet presAssocID="{BA022FD6-96F5-44A7-85AB-E5FABCEC283D}" presName="composite" presStyleCnt="0"/>
      <dgm:spPr/>
    </dgm:pt>
    <dgm:pt modelId="{A22F63B2-188E-4443-9DCF-EF3D9C3F2E31}" type="pres">
      <dgm:prSet presAssocID="{BA022FD6-96F5-44A7-85AB-E5FABCEC283D}" presName="rect1" presStyleLbl="trAlignAcc1" presStyleIdx="11" presStyleCnt="17">
        <dgm:presLayoutVars>
          <dgm:bulletEnabled val="1"/>
        </dgm:presLayoutVars>
      </dgm:prSet>
      <dgm:spPr/>
    </dgm:pt>
    <dgm:pt modelId="{170AD427-5798-40BE-8E38-FC2717EC8EB0}" type="pres">
      <dgm:prSet presAssocID="{BA022FD6-96F5-44A7-85AB-E5FABCEC283D}" presName="rect2" presStyleLbl="fgImgPlace1" presStyleIdx="11" presStyleCnt="17"/>
      <dgm:spPr>
        <a:blipFill>
          <a:blip xmlns:r="http://schemas.openxmlformats.org/officeDocument/2006/relationships" r:embed="rId12">
            <a:extLst>
              <a:ext uri="{28A0092B-C50C-407E-A947-70E740481C1C}">
                <a14:useLocalDpi xmlns:a14="http://schemas.microsoft.com/office/drawing/2010/main" val="0"/>
              </a:ext>
            </a:extLst>
          </a:blip>
          <a:srcRect/>
          <a:stretch>
            <a:fillRect l="-63000" r="-63000"/>
          </a:stretch>
        </a:blipFill>
      </dgm:spPr>
    </dgm:pt>
    <dgm:pt modelId="{D617A90C-0B03-4F44-BA08-EC607285D128}" type="pres">
      <dgm:prSet presAssocID="{0C04CD17-C1BD-4DC5-9D35-91A5C69F0A1B}" presName="sibTrans" presStyleCnt="0"/>
      <dgm:spPr/>
    </dgm:pt>
    <dgm:pt modelId="{EB8BC277-78F0-42FA-853D-501FD1B84F4D}" type="pres">
      <dgm:prSet presAssocID="{93122A72-6A3D-4C3D-A1A8-77517DF76D5F}" presName="composite" presStyleCnt="0"/>
      <dgm:spPr/>
    </dgm:pt>
    <dgm:pt modelId="{AE4A5A7F-F790-49E7-B80F-BEBF0BAB5083}" type="pres">
      <dgm:prSet presAssocID="{93122A72-6A3D-4C3D-A1A8-77517DF76D5F}" presName="rect1" presStyleLbl="trAlignAcc1" presStyleIdx="12" presStyleCnt="17">
        <dgm:presLayoutVars>
          <dgm:bulletEnabled val="1"/>
        </dgm:presLayoutVars>
      </dgm:prSet>
      <dgm:spPr/>
    </dgm:pt>
    <dgm:pt modelId="{B6FD3BA6-7F0B-4E0C-B5B3-D5DC59357EAC}" type="pres">
      <dgm:prSet presAssocID="{93122A72-6A3D-4C3D-A1A8-77517DF76D5F}" presName="rect2" presStyleLbl="fgImgPlace1" presStyleIdx="12" presStyleCnt="17"/>
      <dgm:spPr>
        <a:blipFill>
          <a:blip xmlns:r="http://schemas.openxmlformats.org/officeDocument/2006/relationships" r:embed="rId13">
            <a:extLst>
              <a:ext uri="{28A0092B-C50C-407E-A947-70E740481C1C}">
                <a14:useLocalDpi xmlns:a14="http://schemas.microsoft.com/office/drawing/2010/main" val="0"/>
              </a:ext>
            </a:extLst>
          </a:blip>
          <a:srcRect/>
          <a:stretch>
            <a:fillRect l="-79000" r="-79000"/>
          </a:stretch>
        </a:blipFill>
      </dgm:spPr>
    </dgm:pt>
    <dgm:pt modelId="{1DB61AA3-A278-4912-B9EE-D3A11C9C5D4D}" type="pres">
      <dgm:prSet presAssocID="{EFF5112B-45D9-4A83-B3B5-F6B5A929C200}" presName="sibTrans" presStyleCnt="0"/>
      <dgm:spPr/>
    </dgm:pt>
    <dgm:pt modelId="{8C789626-712A-4A80-84F8-510CE66FB929}" type="pres">
      <dgm:prSet presAssocID="{CDA8353F-B22F-4ACA-A9C5-A549C60A2EDB}" presName="composite" presStyleCnt="0"/>
      <dgm:spPr/>
    </dgm:pt>
    <dgm:pt modelId="{BD0BBE6A-3E57-4374-A130-ABADD0E26E7E}" type="pres">
      <dgm:prSet presAssocID="{CDA8353F-B22F-4ACA-A9C5-A549C60A2EDB}" presName="rect1" presStyleLbl="trAlignAcc1" presStyleIdx="13" presStyleCnt="17">
        <dgm:presLayoutVars>
          <dgm:bulletEnabled val="1"/>
        </dgm:presLayoutVars>
      </dgm:prSet>
      <dgm:spPr/>
    </dgm:pt>
    <dgm:pt modelId="{AA25A1A9-5647-414F-94B3-380384440DA4}" type="pres">
      <dgm:prSet presAssocID="{CDA8353F-B22F-4ACA-A9C5-A549C60A2EDB}" presName="rect2" presStyleLbl="fgImgPlace1" presStyleIdx="13" presStyleCnt="17"/>
      <dgm:spPr>
        <a:blipFill>
          <a:blip xmlns:r="http://schemas.openxmlformats.org/officeDocument/2006/relationships" r:embed="rId14">
            <a:extLst>
              <a:ext uri="{28A0092B-C50C-407E-A947-70E740481C1C}">
                <a14:useLocalDpi xmlns:a14="http://schemas.microsoft.com/office/drawing/2010/main" val="0"/>
              </a:ext>
            </a:extLst>
          </a:blip>
          <a:srcRect/>
          <a:stretch>
            <a:fillRect l="-63000" r="-63000"/>
          </a:stretch>
        </a:blipFill>
      </dgm:spPr>
    </dgm:pt>
    <dgm:pt modelId="{4AE4E936-8E4D-49C0-B996-602E29E1A62E}" type="pres">
      <dgm:prSet presAssocID="{D443A2EF-9624-43B7-9EAC-A63B0E9ADC09}" presName="sibTrans" presStyleCnt="0"/>
      <dgm:spPr/>
    </dgm:pt>
    <dgm:pt modelId="{5C8712CB-E80F-408A-AAA8-768552715A8A}" type="pres">
      <dgm:prSet presAssocID="{0F24A7AB-9134-49DB-AEF0-312BE84D0ABB}" presName="composite" presStyleCnt="0"/>
      <dgm:spPr/>
    </dgm:pt>
    <dgm:pt modelId="{D014E678-CD10-4DFF-A7E9-06722112CF2B}" type="pres">
      <dgm:prSet presAssocID="{0F24A7AB-9134-49DB-AEF0-312BE84D0ABB}" presName="rect1" presStyleLbl="trAlignAcc1" presStyleIdx="14" presStyleCnt="17">
        <dgm:presLayoutVars>
          <dgm:bulletEnabled val="1"/>
        </dgm:presLayoutVars>
      </dgm:prSet>
      <dgm:spPr/>
    </dgm:pt>
    <dgm:pt modelId="{EB04D309-BC82-43C7-BC03-8806DA54428F}" type="pres">
      <dgm:prSet presAssocID="{0F24A7AB-9134-49DB-AEF0-312BE84D0ABB}" presName="rect2" presStyleLbl="fgImgPlace1" presStyleIdx="14" presStyleCnt="17"/>
      <dgm:spPr>
        <a:blipFill>
          <a:blip xmlns:r="http://schemas.openxmlformats.org/officeDocument/2006/relationships" r:embed="rId15">
            <a:extLst>
              <a:ext uri="{28A0092B-C50C-407E-A947-70E740481C1C}">
                <a14:useLocalDpi xmlns:a14="http://schemas.microsoft.com/office/drawing/2010/main" val="0"/>
              </a:ext>
            </a:extLst>
          </a:blip>
          <a:srcRect/>
          <a:stretch>
            <a:fillRect l="-63000" r="-63000"/>
          </a:stretch>
        </a:blipFill>
      </dgm:spPr>
    </dgm:pt>
    <dgm:pt modelId="{F1EA74B8-4DB7-4592-96CD-2FABFBDF3CEB}" type="pres">
      <dgm:prSet presAssocID="{486B9635-5C85-42EB-8A7A-88E020A1E23C}" presName="sibTrans" presStyleCnt="0"/>
      <dgm:spPr/>
    </dgm:pt>
    <dgm:pt modelId="{EFDBF5DB-4EDE-4C52-A725-AD5E3FCB2F79}" type="pres">
      <dgm:prSet presAssocID="{B2522B70-0660-4296-87FD-16FF90E5913B}" presName="composite" presStyleCnt="0"/>
      <dgm:spPr/>
    </dgm:pt>
    <dgm:pt modelId="{00B72513-FD5C-4A42-8CC1-B9E357E1AC63}" type="pres">
      <dgm:prSet presAssocID="{B2522B70-0660-4296-87FD-16FF90E5913B}" presName="rect1" presStyleLbl="trAlignAcc1" presStyleIdx="15" presStyleCnt="17">
        <dgm:presLayoutVars>
          <dgm:bulletEnabled val="1"/>
        </dgm:presLayoutVars>
      </dgm:prSet>
      <dgm:spPr/>
    </dgm:pt>
    <dgm:pt modelId="{94696436-4D1A-45F6-A1CB-67842553EFB6}" type="pres">
      <dgm:prSet presAssocID="{B2522B70-0660-4296-87FD-16FF90E5913B}" presName="rect2" presStyleLbl="fgImgPlace1" presStyleIdx="15" presStyleCnt="17"/>
      <dgm:spPr>
        <a:blipFill>
          <a:blip xmlns:r="http://schemas.openxmlformats.org/officeDocument/2006/relationships" r:embed="rId16">
            <a:extLst>
              <a:ext uri="{28A0092B-C50C-407E-A947-70E740481C1C}">
                <a14:useLocalDpi xmlns:a14="http://schemas.microsoft.com/office/drawing/2010/main" val="0"/>
              </a:ext>
            </a:extLst>
          </a:blip>
          <a:srcRect/>
          <a:stretch>
            <a:fillRect l="-63000" r="-63000"/>
          </a:stretch>
        </a:blipFill>
      </dgm:spPr>
    </dgm:pt>
    <dgm:pt modelId="{45631BFD-6C24-41C2-96D9-5758AB2FF5CA}" type="pres">
      <dgm:prSet presAssocID="{F1E31C31-F283-40A0-AB0A-1A64C4601AEA}" presName="sibTrans" presStyleCnt="0"/>
      <dgm:spPr/>
    </dgm:pt>
    <dgm:pt modelId="{41B36227-2D01-49BC-A651-C9E8DF7A187E}" type="pres">
      <dgm:prSet presAssocID="{DF988D65-A37D-4171-A583-84C04EB76F23}" presName="composite" presStyleCnt="0"/>
      <dgm:spPr/>
    </dgm:pt>
    <dgm:pt modelId="{6146EE54-8C07-4A61-87D9-4BCABC96B5A1}" type="pres">
      <dgm:prSet presAssocID="{DF988D65-A37D-4171-A583-84C04EB76F23}" presName="rect1" presStyleLbl="trAlignAcc1" presStyleIdx="16" presStyleCnt="17">
        <dgm:presLayoutVars>
          <dgm:bulletEnabled val="1"/>
        </dgm:presLayoutVars>
      </dgm:prSet>
      <dgm:spPr/>
    </dgm:pt>
    <dgm:pt modelId="{A2F59886-4653-4871-9372-FB1E989F9ED2}" type="pres">
      <dgm:prSet presAssocID="{DF988D65-A37D-4171-A583-84C04EB76F23}" presName="rect2" presStyleLbl="fgImgPlace1" presStyleIdx="16" presStyleCnt="17"/>
      <dgm:spPr>
        <a:blipFill>
          <a:blip xmlns:r="http://schemas.openxmlformats.org/officeDocument/2006/relationships" r:embed="rId17">
            <a:extLst>
              <a:ext uri="{28A0092B-C50C-407E-A947-70E740481C1C}">
                <a14:useLocalDpi xmlns:a14="http://schemas.microsoft.com/office/drawing/2010/main" val="0"/>
              </a:ext>
            </a:extLst>
          </a:blip>
          <a:srcRect/>
          <a:stretch>
            <a:fillRect l="-63000" r="-63000"/>
          </a:stretch>
        </a:blipFill>
      </dgm:spPr>
    </dgm:pt>
  </dgm:ptLst>
  <dgm:cxnLst>
    <dgm:cxn modelId="{F6747C00-2A3E-4F6F-930A-CA33B903F85B}" srcId="{B833AFFF-40E1-499F-95F2-B494FD620A25}" destId="{93122A72-6A3D-4C3D-A1A8-77517DF76D5F}" srcOrd="12" destOrd="0" parTransId="{691B34BC-7884-4C86-9325-4E28B79B0403}" sibTransId="{EFF5112B-45D9-4A83-B3B5-F6B5A929C200}"/>
    <dgm:cxn modelId="{2F7FC304-7D0E-4728-80AC-5A08FFD88F81}" srcId="{B833AFFF-40E1-499F-95F2-B494FD620A25}" destId="{A98E94B3-F21F-4502-ABEB-FE0E9BFF935A}" srcOrd="9" destOrd="0" parTransId="{2BAE6EC2-97AC-4BEB-AC3A-DB6A98266995}" sibTransId="{1CF2A93A-BA49-4C08-BC67-5F58203B005E}"/>
    <dgm:cxn modelId="{EB4BCF0A-4B03-4825-926A-6F477CC67516}" srcId="{B833AFFF-40E1-499F-95F2-B494FD620A25}" destId="{6F1DBBD6-D559-498B-9E6A-4F8BC1241AED}" srcOrd="8" destOrd="0" parTransId="{9E63441C-461A-4E1A-B021-085AEAD9BC5A}" sibTransId="{B70F601C-4B2A-440C-BCCF-E246E283AFBB}"/>
    <dgm:cxn modelId="{A94AC60F-9DD9-4E1E-A8B2-1616F76B8D5A}" srcId="{B833AFFF-40E1-499F-95F2-B494FD620A25}" destId="{2DB9AAC3-B22C-420E-931A-1C8BB8E7952E}" srcOrd="10" destOrd="0" parTransId="{57D0C6A8-0C4E-4C7D-A520-8AAD74DE4B5D}" sibTransId="{8681CC46-E96B-46F8-BFF2-1ACCD1EC6899}"/>
    <dgm:cxn modelId="{1191701F-2CB5-4318-A8EB-18CEC596715E}" type="presOf" srcId="{99AB6DDA-D7CB-4984-B177-95A49C00F5B8}" destId="{0C6BF4F6-B759-4FA7-9FEE-4B6953FD0D9B}" srcOrd="0" destOrd="0" presId="urn:microsoft.com/office/officeart/2008/layout/PictureStrips"/>
    <dgm:cxn modelId="{B924EF27-5F62-4447-B7D1-570DE7641DF3}" type="presOf" srcId="{72C2BECF-54E9-4B28-9AAF-CF746DB59367}" destId="{6C4848BD-B548-4833-BF0C-D61E7F62A024}" srcOrd="0" destOrd="0" presId="urn:microsoft.com/office/officeart/2008/layout/PictureStrips"/>
    <dgm:cxn modelId="{25FEE732-B6AC-44F2-9735-056DCA25C0F0}" type="presOf" srcId="{728221E4-0E2B-42AF-B416-6422926B087A}" destId="{556C1796-C1F2-47C1-B2F5-5321DC9FBC4F}" srcOrd="0" destOrd="0" presId="urn:microsoft.com/office/officeart/2008/layout/PictureStrips"/>
    <dgm:cxn modelId="{96478634-B3C4-4721-A8ED-441F69E5FE5E}" type="presOf" srcId="{843D13B6-4DD4-433B-B580-F826B6B362F3}" destId="{5D405C5C-0002-43F4-B000-37E7925B66F1}" srcOrd="0" destOrd="0" presId="urn:microsoft.com/office/officeart/2008/layout/PictureStrips"/>
    <dgm:cxn modelId="{0E5AB340-05A6-45EF-BD32-5CD793FE689A}" type="presOf" srcId="{DE0CA6B9-E1A3-4782-A0C2-4A639629D29F}" destId="{62CBD2DA-619F-4295-ACF5-960561E7D38A}" srcOrd="0" destOrd="0" presId="urn:microsoft.com/office/officeart/2008/layout/PictureStrips"/>
    <dgm:cxn modelId="{711E3544-4F58-4BD7-9936-DC1A67198AFF}" type="presOf" srcId="{0F24A7AB-9134-49DB-AEF0-312BE84D0ABB}" destId="{D014E678-CD10-4DFF-A7E9-06722112CF2B}" srcOrd="0" destOrd="0" presId="urn:microsoft.com/office/officeart/2008/layout/PictureStrips"/>
    <dgm:cxn modelId="{C25E1D6C-FA89-4FE0-9755-FCD056AAB796}" type="presOf" srcId="{DF988D65-A37D-4171-A583-84C04EB76F23}" destId="{6146EE54-8C07-4A61-87D9-4BCABC96B5A1}" srcOrd="0" destOrd="0" presId="urn:microsoft.com/office/officeart/2008/layout/PictureStrips"/>
    <dgm:cxn modelId="{FA66296C-79A7-4AC1-AB31-D44AE36F75EC}" srcId="{B833AFFF-40E1-499F-95F2-B494FD620A25}" destId="{CDA8353F-B22F-4ACA-A9C5-A549C60A2EDB}" srcOrd="13" destOrd="0" parTransId="{D7449DAE-7552-49F8-B752-5172F7044CDD}" sibTransId="{D443A2EF-9624-43B7-9EAC-A63B0E9ADC09}"/>
    <dgm:cxn modelId="{5DD73656-1FCC-4FD9-85B4-B23F154413C2}" type="presOf" srcId="{2DB9AAC3-B22C-420E-931A-1C8BB8E7952E}" destId="{807D54D5-BCA8-4596-9548-47F77F5D2CE6}" srcOrd="0" destOrd="0" presId="urn:microsoft.com/office/officeart/2008/layout/PictureStrips"/>
    <dgm:cxn modelId="{1D7BE656-D525-4F7B-A400-191750428E31}" srcId="{B833AFFF-40E1-499F-95F2-B494FD620A25}" destId="{6E642245-0E63-4993-9616-086AC6CA6B14}" srcOrd="3" destOrd="0" parTransId="{7E8A25FE-BFA8-401B-9F94-4EBF85511FE1}" sibTransId="{D609D493-8C45-48CE-9BAB-E517E2B75ED8}"/>
    <dgm:cxn modelId="{6EC49057-A021-4412-AF63-D879A4D57745}" type="presOf" srcId="{B2522B70-0660-4296-87FD-16FF90E5913B}" destId="{00B72513-FD5C-4A42-8CC1-B9E357E1AC63}" srcOrd="0" destOrd="0" presId="urn:microsoft.com/office/officeart/2008/layout/PictureStrips"/>
    <dgm:cxn modelId="{9070C558-E693-4D09-9708-8EB74132CC93}" type="presOf" srcId="{6E642245-0E63-4993-9616-086AC6CA6B14}" destId="{7E83425D-A4E8-4D00-9DCA-9C44ED3460D1}" srcOrd="0" destOrd="0" presId="urn:microsoft.com/office/officeart/2008/layout/PictureStrips"/>
    <dgm:cxn modelId="{87E25E59-6C3D-4AE9-B16D-7EEBB224E49A}" srcId="{B833AFFF-40E1-499F-95F2-B494FD620A25}" destId="{DE0CA6B9-E1A3-4782-A0C2-4A639629D29F}" srcOrd="6" destOrd="0" parTransId="{EA59028C-987A-45F3-9364-EF07236F821F}" sibTransId="{66EFEC88-C5C1-42E5-8498-2A9A0DF8FDE6}"/>
    <dgm:cxn modelId="{4A9C447A-0D1F-410C-BB37-15B61C4ED45A}" srcId="{B833AFFF-40E1-499F-95F2-B494FD620A25}" destId="{BA022FD6-96F5-44A7-85AB-E5FABCEC283D}" srcOrd="11" destOrd="0" parTransId="{15B1D39F-3B06-46FB-AA2E-215C76C09234}" sibTransId="{0C04CD17-C1BD-4DC5-9D35-91A5C69F0A1B}"/>
    <dgm:cxn modelId="{4DD42080-4184-4337-A62E-19958C5939C7}" srcId="{B833AFFF-40E1-499F-95F2-B494FD620A25}" destId="{843D13B6-4DD4-433B-B580-F826B6B362F3}" srcOrd="0" destOrd="0" parTransId="{FA26A5D6-7444-403C-89E5-9DF7725A9AF1}" sibTransId="{E6FA0DB2-6F79-4D33-AE8F-0754D4CB5919}"/>
    <dgm:cxn modelId="{F44BE997-E469-41B8-8611-FDB83FC86427}" srcId="{B833AFFF-40E1-499F-95F2-B494FD620A25}" destId="{72C2BECF-54E9-4B28-9AAF-CF746DB59367}" srcOrd="7" destOrd="0" parTransId="{1D041F35-9A01-4FDF-8E6D-6EEAD9046201}" sibTransId="{3A9087E5-DC08-45D6-9473-8C40344D82B3}"/>
    <dgm:cxn modelId="{4F33D19E-39F2-4C27-9E75-3E1256766927}" type="presOf" srcId="{BA022FD6-96F5-44A7-85AB-E5FABCEC283D}" destId="{A22F63B2-188E-4443-9DCF-EF3D9C3F2E31}" srcOrd="0" destOrd="0" presId="urn:microsoft.com/office/officeart/2008/layout/PictureStrips"/>
    <dgm:cxn modelId="{9E3634A6-6BD8-43FC-B8AB-9ECFFC0DDFB9}" srcId="{B833AFFF-40E1-499F-95F2-B494FD620A25}" destId="{728221E4-0E2B-42AF-B416-6422926B087A}" srcOrd="1" destOrd="0" parTransId="{BA8857F7-7BA4-4F77-AACE-339603BA429C}" sibTransId="{0A373FE4-3199-4693-A946-2CBA443FF105}"/>
    <dgm:cxn modelId="{8CB60DB0-C3F1-4ABF-978A-D8F66B725F4C}" type="presOf" srcId="{93122A72-6A3D-4C3D-A1A8-77517DF76D5F}" destId="{AE4A5A7F-F790-49E7-B80F-BEBF0BAB5083}" srcOrd="0" destOrd="0" presId="urn:microsoft.com/office/officeart/2008/layout/PictureStrips"/>
    <dgm:cxn modelId="{D1E437BD-11EE-4D1F-8D88-3FBFDFBCC706}" type="presOf" srcId="{5CB8A437-1A00-4C43-8855-BFBFD528AC4E}" destId="{D3F0CC6B-313E-4370-9A4D-2F774B3AADC7}" srcOrd="0" destOrd="0" presId="urn:microsoft.com/office/officeart/2008/layout/PictureStrips"/>
    <dgm:cxn modelId="{0C907BC1-5651-4ADC-8E43-CBE3077285C6}" srcId="{B833AFFF-40E1-499F-95F2-B494FD620A25}" destId="{938D9B09-7665-4E0E-8AF4-DCF8CBD4D814}" srcOrd="5" destOrd="0" parTransId="{9FFC988F-F63E-4B38-9D5C-9BF1F26D8801}" sibTransId="{FA9A732F-CBA6-4E40-86C7-6E54C424B5F0}"/>
    <dgm:cxn modelId="{AC35BACD-904C-48CC-9F81-0CD06DEA5AC1}" type="presOf" srcId="{A98E94B3-F21F-4502-ABEB-FE0E9BFF935A}" destId="{03D4DBEF-25BD-4308-874B-FDCE6F77CF93}" srcOrd="0" destOrd="0" presId="urn:microsoft.com/office/officeart/2008/layout/PictureStrips"/>
    <dgm:cxn modelId="{A5D557D5-386A-4D73-9AB2-60845FA5F717}" srcId="{B833AFFF-40E1-499F-95F2-B494FD620A25}" destId="{0F24A7AB-9134-49DB-AEF0-312BE84D0ABB}" srcOrd="14" destOrd="0" parTransId="{B43E7DB5-C831-484B-BCB9-7CFF330E93B3}" sibTransId="{486B9635-5C85-42EB-8A7A-88E020A1E23C}"/>
    <dgm:cxn modelId="{E9245DD7-3082-4BCD-9220-8AE6D4D5998C}" srcId="{B833AFFF-40E1-499F-95F2-B494FD620A25}" destId="{5CB8A437-1A00-4C43-8855-BFBFD528AC4E}" srcOrd="2" destOrd="0" parTransId="{D55D33AC-6629-4DCA-A6FA-315DBB49349B}" sibTransId="{40EE63FF-6887-4A93-818D-A0E3CFE491AE}"/>
    <dgm:cxn modelId="{39AECEDA-21A9-468B-A587-1D970A45D01D}" srcId="{B833AFFF-40E1-499F-95F2-B494FD620A25}" destId="{99AB6DDA-D7CB-4984-B177-95A49C00F5B8}" srcOrd="4" destOrd="0" parTransId="{DD626921-127D-4B76-94CE-9C3325E5C214}" sibTransId="{7588487D-FE0E-4B2C-8DAC-AA923C714B10}"/>
    <dgm:cxn modelId="{C929BCDC-3CF9-48AD-B41F-5F05F6B66E9F}" type="presOf" srcId="{B833AFFF-40E1-499F-95F2-B494FD620A25}" destId="{B3E4B126-1F84-4329-9C3A-02442336CD19}" srcOrd="0" destOrd="0" presId="urn:microsoft.com/office/officeart/2008/layout/PictureStrips"/>
    <dgm:cxn modelId="{845061E1-5204-47C2-B725-7ED5A1725E26}" srcId="{B833AFFF-40E1-499F-95F2-B494FD620A25}" destId="{B2522B70-0660-4296-87FD-16FF90E5913B}" srcOrd="15" destOrd="0" parTransId="{DB5FB174-AE94-4647-B704-6965EDF2F064}" sibTransId="{F1E31C31-F283-40A0-AB0A-1A64C4601AEA}"/>
    <dgm:cxn modelId="{6AC0ECED-FF1E-4E63-8BF8-5D9B37CE3A8B}" type="presOf" srcId="{938D9B09-7665-4E0E-8AF4-DCF8CBD4D814}" destId="{1AF22247-47EE-4AF3-84CD-7A013D2327DF}" srcOrd="0" destOrd="0" presId="urn:microsoft.com/office/officeart/2008/layout/PictureStrips"/>
    <dgm:cxn modelId="{DC3251F8-F80E-4017-9815-C0E3A0AC4FB2}" type="presOf" srcId="{CDA8353F-B22F-4ACA-A9C5-A549C60A2EDB}" destId="{BD0BBE6A-3E57-4374-A130-ABADD0E26E7E}" srcOrd="0" destOrd="0" presId="urn:microsoft.com/office/officeart/2008/layout/PictureStrips"/>
    <dgm:cxn modelId="{FCEDD7F8-521D-431F-B78E-99C006EAF7DB}" srcId="{B833AFFF-40E1-499F-95F2-B494FD620A25}" destId="{DF988D65-A37D-4171-A583-84C04EB76F23}" srcOrd="16" destOrd="0" parTransId="{759483DE-C5E4-4267-8808-46CBBE1B1632}" sibTransId="{F34B7D08-60AE-456A-AAD4-975344EE16D5}"/>
    <dgm:cxn modelId="{90BD19FC-3A86-4556-9253-6EAA83315EE7}" type="presOf" srcId="{6F1DBBD6-D559-498B-9E6A-4F8BC1241AED}" destId="{DC8A14C1-A209-484A-8FDF-BCCFD1823DFD}" srcOrd="0" destOrd="0" presId="urn:microsoft.com/office/officeart/2008/layout/PictureStrips"/>
    <dgm:cxn modelId="{6A777233-F284-44EF-91D1-C0D199F1CE96}" type="presParOf" srcId="{B3E4B126-1F84-4329-9C3A-02442336CD19}" destId="{7E7E47AB-F9C0-471D-B337-4609DF39047E}" srcOrd="0" destOrd="0" presId="urn:microsoft.com/office/officeart/2008/layout/PictureStrips"/>
    <dgm:cxn modelId="{E90150BE-0D30-4431-839B-8B21C96D9258}" type="presParOf" srcId="{7E7E47AB-F9C0-471D-B337-4609DF39047E}" destId="{5D405C5C-0002-43F4-B000-37E7925B66F1}" srcOrd="0" destOrd="0" presId="urn:microsoft.com/office/officeart/2008/layout/PictureStrips"/>
    <dgm:cxn modelId="{993F81BA-F594-4A62-89C3-9EE68501A748}" type="presParOf" srcId="{7E7E47AB-F9C0-471D-B337-4609DF39047E}" destId="{4FAD194A-5CEE-4529-902B-32C8902C0F4F}" srcOrd="1" destOrd="0" presId="urn:microsoft.com/office/officeart/2008/layout/PictureStrips"/>
    <dgm:cxn modelId="{9DD3C763-C5C2-4801-AC89-C462EA7C87AD}" type="presParOf" srcId="{B3E4B126-1F84-4329-9C3A-02442336CD19}" destId="{C0E5E205-BE71-4E1D-99D8-3BCC7B7CBB05}" srcOrd="1" destOrd="0" presId="urn:microsoft.com/office/officeart/2008/layout/PictureStrips"/>
    <dgm:cxn modelId="{1DCFE40A-10B9-434B-BF97-073A6F27D4F0}" type="presParOf" srcId="{B3E4B126-1F84-4329-9C3A-02442336CD19}" destId="{AB8D6897-E225-4BFD-8FB5-C73E76FCF9F0}" srcOrd="2" destOrd="0" presId="urn:microsoft.com/office/officeart/2008/layout/PictureStrips"/>
    <dgm:cxn modelId="{405A68E4-7E8A-47D8-B2BA-E9D77CC2F7F1}" type="presParOf" srcId="{AB8D6897-E225-4BFD-8FB5-C73E76FCF9F0}" destId="{556C1796-C1F2-47C1-B2F5-5321DC9FBC4F}" srcOrd="0" destOrd="0" presId="urn:microsoft.com/office/officeart/2008/layout/PictureStrips"/>
    <dgm:cxn modelId="{845ACF54-64C4-4F34-8103-A1C3009877BB}" type="presParOf" srcId="{AB8D6897-E225-4BFD-8FB5-C73E76FCF9F0}" destId="{953AED30-B2D0-474D-80B8-DE2BC53AC484}" srcOrd="1" destOrd="0" presId="urn:microsoft.com/office/officeart/2008/layout/PictureStrips"/>
    <dgm:cxn modelId="{D3890038-5FCE-453C-A1C1-C6CB591D56A1}" type="presParOf" srcId="{B3E4B126-1F84-4329-9C3A-02442336CD19}" destId="{4C0BB828-CA19-4EB3-AC6C-5C8B55915883}" srcOrd="3" destOrd="0" presId="urn:microsoft.com/office/officeart/2008/layout/PictureStrips"/>
    <dgm:cxn modelId="{B11233CF-D511-4C13-8529-21467731FCA2}" type="presParOf" srcId="{B3E4B126-1F84-4329-9C3A-02442336CD19}" destId="{40FB1CB0-FD35-4A33-85B5-23E1DE0E6A04}" srcOrd="4" destOrd="0" presId="urn:microsoft.com/office/officeart/2008/layout/PictureStrips"/>
    <dgm:cxn modelId="{E4CED55D-1FE3-42E1-9CF6-0FF44EF2509F}" type="presParOf" srcId="{40FB1CB0-FD35-4A33-85B5-23E1DE0E6A04}" destId="{D3F0CC6B-313E-4370-9A4D-2F774B3AADC7}" srcOrd="0" destOrd="0" presId="urn:microsoft.com/office/officeart/2008/layout/PictureStrips"/>
    <dgm:cxn modelId="{90DBA5D2-5AB1-4D80-A54B-29A04B0FAB6F}" type="presParOf" srcId="{40FB1CB0-FD35-4A33-85B5-23E1DE0E6A04}" destId="{3084C553-FAED-4223-BFF9-75B0AD3FFF94}" srcOrd="1" destOrd="0" presId="urn:microsoft.com/office/officeart/2008/layout/PictureStrips"/>
    <dgm:cxn modelId="{FAF59DCD-4E88-49A2-BC2A-EA086E8A1645}" type="presParOf" srcId="{B3E4B126-1F84-4329-9C3A-02442336CD19}" destId="{AC20FC45-F43E-441B-89BA-CED6A8C18654}" srcOrd="5" destOrd="0" presId="urn:microsoft.com/office/officeart/2008/layout/PictureStrips"/>
    <dgm:cxn modelId="{0775E759-BD8A-4C16-B721-4972CEC4F20E}" type="presParOf" srcId="{B3E4B126-1F84-4329-9C3A-02442336CD19}" destId="{D37ADFA2-1738-48E8-BB82-21FCFC15450C}" srcOrd="6" destOrd="0" presId="urn:microsoft.com/office/officeart/2008/layout/PictureStrips"/>
    <dgm:cxn modelId="{E1861AE2-AE27-4135-90B0-D3A50F6E94AA}" type="presParOf" srcId="{D37ADFA2-1738-48E8-BB82-21FCFC15450C}" destId="{7E83425D-A4E8-4D00-9DCA-9C44ED3460D1}" srcOrd="0" destOrd="0" presId="urn:microsoft.com/office/officeart/2008/layout/PictureStrips"/>
    <dgm:cxn modelId="{F330EE13-8A8D-43F9-913B-ED506E2E9F9B}" type="presParOf" srcId="{D37ADFA2-1738-48E8-BB82-21FCFC15450C}" destId="{F24EC2F8-8AF7-46C5-917D-D588A83CF3E9}" srcOrd="1" destOrd="0" presId="urn:microsoft.com/office/officeart/2008/layout/PictureStrips"/>
    <dgm:cxn modelId="{DA7BC99D-9957-4E8A-87DD-ADB879F6D4E3}" type="presParOf" srcId="{B3E4B126-1F84-4329-9C3A-02442336CD19}" destId="{C4A2B8FF-48C2-4BA3-8476-F67A4063FFCC}" srcOrd="7" destOrd="0" presId="urn:microsoft.com/office/officeart/2008/layout/PictureStrips"/>
    <dgm:cxn modelId="{BF701401-3F1E-448F-8BC5-CDA270C2BE85}" type="presParOf" srcId="{B3E4B126-1F84-4329-9C3A-02442336CD19}" destId="{2D143B04-17DE-4B20-8A1E-459D8590E476}" srcOrd="8" destOrd="0" presId="urn:microsoft.com/office/officeart/2008/layout/PictureStrips"/>
    <dgm:cxn modelId="{F6599873-FC63-40C5-B4B9-731D4F93ADCE}" type="presParOf" srcId="{2D143B04-17DE-4B20-8A1E-459D8590E476}" destId="{0C6BF4F6-B759-4FA7-9FEE-4B6953FD0D9B}" srcOrd="0" destOrd="0" presId="urn:microsoft.com/office/officeart/2008/layout/PictureStrips"/>
    <dgm:cxn modelId="{9AB01961-CDDD-496B-A9A5-480023CC1999}" type="presParOf" srcId="{2D143B04-17DE-4B20-8A1E-459D8590E476}" destId="{AB08F565-62B7-40D1-B146-4EF6480E82E0}" srcOrd="1" destOrd="0" presId="urn:microsoft.com/office/officeart/2008/layout/PictureStrips"/>
    <dgm:cxn modelId="{49598190-3E5A-4A4F-9578-58DD75E580BE}" type="presParOf" srcId="{B3E4B126-1F84-4329-9C3A-02442336CD19}" destId="{89769BF4-9867-4254-AED8-16736CFFABD7}" srcOrd="9" destOrd="0" presId="urn:microsoft.com/office/officeart/2008/layout/PictureStrips"/>
    <dgm:cxn modelId="{97C14DD8-623F-47B5-A1C8-1560DA6B03F8}" type="presParOf" srcId="{B3E4B126-1F84-4329-9C3A-02442336CD19}" destId="{C16D97A9-8873-4ECE-B2FB-A10A555A106A}" srcOrd="10" destOrd="0" presId="urn:microsoft.com/office/officeart/2008/layout/PictureStrips"/>
    <dgm:cxn modelId="{30D7C299-E2DE-4646-8745-21D2F54B8F0F}" type="presParOf" srcId="{C16D97A9-8873-4ECE-B2FB-A10A555A106A}" destId="{1AF22247-47EE-4AF3-84CD-7A013D2327DF}" srcOrd="0" destOrd="0" presId="urn:microsoft.com/office/officeart/2008/layout/PictureStrips"/>
    <dgm:cxn modelId="{EB71385C-C048-40A2-8B30-E8C03C28962E}" type="presParOf" srcId="{C16D97A9-8873-4ECE-B2FB-A10A555A106A}" destId="{F83EF7E1-6C72-42FF-ACAE-E17ECD5FAC42}" srcOrd="1" destOrd="0" presId="urn:microsoft.com/office/officeart/2008/layout/PictureStrips"/>
    <dgm:cxn modelId="{2A21ABD0-06CF-43CF-B2FB-FF874997A848}" type="presParOf" srcId="{B3E4B126-1F84-4329-9C3A-02442336CD19}" destId="{EA4F2E36-CB0B-4CCD-B5B8-B19C5042D641}" srcOrd="11" destOrd="0" presId="urn:microsoft.com/office/officeart/2008/layout/PictureStrips"/>
    <dgm:cxn modelId="{EAB05750-681D-48ED-91CF-528EACCFAAA0}" type="presParOf" srcId="{B3E4B126-1F84-4329-9C3A-02442336CD19}" destId="{D0B4AC2C-D352-43E4-AC91-07E6967E8483}" srcOrd="12" destOrd="0" presId="urn:microsoft.com/office/officeart/2008/layout/PictureStrips"/>
    <dgm:cxn modelId="{5898C39C-A178-4E7B-8A3C-64D412ABB3CA}" type="presParOf" srcId="{D0B4AC2C-D352-43E4-AC91-07E6967E8483}" destId="{62CBD2DA-619F-4295-ACF5-960561E7D38A}" srcOrd="0" destOrd="0" presId="urn:microsoft.com/office/officeart/2008/layout/PictureStrips"/>
    <dgm:cxn modelId="{80F1FEEA-B5B0-4329-841A-54A9520D557C}" type="presParOf" srcId="{D0B4AC2C-D352-43E4-AC91-07E6967E8483}" destId="{01E82619-C285-41D5-8A0B-08E2515DC6F3}" srcOrd="1" destOrd="0" presId="urn:microsoft.com/office/officeart/2008/layout/PictureStrips"/>
    <dgm:cxn modelId="{2730AF21-61ED-4BE6-9FE0-09499B56CB65}" type="presParOf" srcId="{B3E4B126-1F84-4329-9C3A-02442336CD19}" destId="{E9B0007A-7A78-40F4-A14C-CFF0A5A85C90}" srcOrd="13" destOrd="0" presId="urn:microsoft.com/office/officeart/2008/layout/PictureStrips"/>
    <dgm:cxn modelId="{5D802253-472F-462C-BE19-EDFB8658EB0B}" type="presParOf" srcId="{B3E4B126-1F84-4329-9C3A-02442336CD19}" destId="{1EFD6646-5CB3-45CC-922C-ED2417AF70BB}" srcOrd="14" destOrd="0" presId="urn:microsoft.com/office/officeart/2008/layout/PictureStrips"/>
    <dgm:cxn modelId="{30EFED41-7E65-44AA-9039-8BE6B45F2996}" type="presParOf" srcId="{1EFD6646-5CB3-45CC-922C-ED2417AF70BB}" destId="{6C4848BD-B548-4833-BF0C-D61E7F62A024}" srcOrd="0" destOrd="0" presId="urn:microsoft.com/office/officeart/2008/layout/PictureStrips"/>
    <dgm:cxn modelId="{7D4D2D09-A6B7-400C-B00D-A501386CA47D}" type="presParOf" srcId="{1EFD6646-5CB3-45CC-922C-ED2417AF70BB}" destId="{36197968-06B9-4B1A-962F-08AE8B88E3A7}" srcOrd="1" destOrd="0" presId="urn:microsoft.com/office/officeart/2008/layout/PictureStrips"/>
    <dgm:cxn modelId="{D42E8131-C110-405A-9C06-F039C2EB8B61}" type="presParOf" srcId="{B3E4B126-1F84-4329-9C3A-02442336CD19}" destId="{9B4BBFAA-C382-4532-83C6-CEF0573342FA}" srcOrd="15" destOrd="0" presId="urn:microsoft.com/office/officeart/2008/layout/PictureStrips"/>
    <dgm:cxn modelId="{7D2D8756-6C25-4790-BA1F-0831F5795D1D}" type="presParOf" srcId="{B3E4B126-1F84-4329-9C3A-02442336CD19}" destId="{405E4CB9-A882-4E32-BD73-4F4DBA423E39}" srcOrd="16" destOrd="0" presId="urn:microsoft.com/office/officeart/2008/layout/PictureStrips"/>
    <dgm:cxn modelId="{33FF4F95-FD2D-4FBD-8D18-B5133674A11F}" type="presParOf" srcId="{405E4CB9-A882-4E32-BD73-4F4DBA423E39}" destId="{DC8A14C1-A209-484A-8FDF-BCCFD1823DFD}" srcOrd="0" destOrd="0" presId="urn:microsoft.com/office/officeart/2008/layout/PictureStrips"/>
    <dgm:cxn modelId="{AA990CC7-0C1E-4609-8550-B72C91DEED54}" type="presParOf" srcId="{405E4CB9-A882-4E32-BD73-4F4DBA423E39}" destId="{6CF418F7-AAF4-4300-A757-86F2F5FD8141}" srcOrd="1" destOrd="0" presId="urn:microsoft.com/office/officeart/2008/layout/PictureStrips"/>
    <dgm:cxn modelId="{B16CCCF9-4E08-448E-B39F-F9772314DE96}" type="presParOf" srcId="{B3E4B126-1F84-4329-9C3A-02442336CD19}" destId="{ABE88BEE-9FF0-476A-B70F-A7D4D8CAE500}" srcOrd="17" destOrd="0" presId="urn:microsoft.com/office/officeart/2008/layout/PictureStrips"/>
    <dgm:cxn modelId="{87DD9D09-FEAD-405B-AC89-CF9E86E72467}" type="presParOf" srcId="{B3E4B126-1F84-4329-9C3A-02442336CD19}" destId="{7097A245-468E-479D-BA46-06702B2D2753}" srcOrd="18" destOrd="0" presId="urn:microsoft.com/office/officeart/2008/layout/PictureStrips"/>
    <dgm:cxn modelId="{2777303E-B1AE-4A5A-8958-3CCD557802A2}" type="presParOf" srcId="{7097A245-468E-479D-BA46-06702B2D2753}" destId="{03D4DBEF-25BD-4308-874B-FDCE6F77CF93}" srcOrd="0" destOrd="0" presId="urn:microsoft.com/office/officeart/2008/layout/PictureStrips"/>
    <dgm:cxn modelId="{805CEFCD-36D2-4353-8A51-5F5C1C59A3F0}" type="presParOf" srcId="{7097A245-468E-479D-BA46-06702B2D2753}" destId="{566F68FB-F76C-47DF-B523-0E1CA68CB87E}" srcOrd="1" destOrd="0" presId="urn:microsoft.com/office/officeart/2008/layout/PictureStrips"/>
    <dgm:cxn modelId="{260EC109-4613-40B6-914E-57FE1D712043}" type="presParOf" srcId="{B3E4B126-1F84-4329-9C3A-02442336CD19}" destId="{CF8936C5-71AA-4A80-8CB8-D12D5FBA7178}" srcOrd="19" destOrd="0" presId="urn:microsoft.com/office/officeart/2008/layout/PictureStrips"/>
    <dgm:cxn modelId="{B681D856-E8DF-4402-82F1-980C80CF8941}" type="presParOf" srcId="{B3E4B126-1F84-4329-9C3A-02442336CD19}" destId="{67B5E3E0-E755-44AA-AF36-46C300B121C4}" srcOrd="20" destOrd="0" presId="urn:microsoft.com/office/officeart/2008/layout/PictureStrips"/>
    <dgm:cxn modelId="{6D233CA6-05C2-412B-9C66-A89FF6609FDB}" type="presParOf" srcId="{67B5E3E0-E755-44AA-AF36-46C300B121C4}" destId="{807D54D5-BCA8-4596-9548-47F77F5D2CE6}" srcOrd="0" destOrd="0" presId="urn:microsoft.com/office/officeart/2008/layout/PictureStrips"/>
    <dgm:cxn modelId="{C327A9F8-D73C-4AC9-BF36-D3A7172DCD01}" type="presParOf" srcId="{67B5E3E0-E755-44AA-AF36-46C300B121C4}" destId="{8DE37DEB-1CAC-4DC0-AA65-E25D0A1627B2}" srcOrd="1" destOrd="0" presId="urn:microsoft.com/office/officeart/2008/layout/PictureStrips"/>
    <dgm:cxn modelId="{5B33E7A3-72DB-4362-9787-2DEC3F4AFA25}" type="presParOf" srcId="{B3E4B126-1F84-4329-9C3A-02442336CD19}" destId="{0EB6FF10-3764-438D-87A3-F5BC408E447C}" srcOrd="21" destOrd="0" presId="urn:microsoft.com/office/officeart/2008/layout/PictureStrips"/>
    <dgm:cxn modelId="{022D76C1-9BF0-4270-ABC3-5333D13589AE}" type="presParOf" srcId="{B3E4B126-1F84-4329-9C3A-02442336CD19}" destId="{65C7035E-D6EE-4888-9E9E-754D5F849879}" srcOrd="22" destOrd="0" presId="urn:microsoft.com/office/officeart/2008/layout/PictureStrips"/>
    <dgm:cxn modelId="{72685196-1660-4250-830E-09AE8CEA5E21}" type="presParOf" srcId="{65C7035E-D6EE-4888-9E9E-754D5F849879}" destId="{A22F63B2-188E-4443-9DCF-EF3D9C3F2E31}" srcOrd="0" destOrd="0" presId="urn:microsoft.com/office/officeart/2008/layout/PictureStrips"/>
    <dgm:cxn modelId="{088C355D-BBD7-4CDF-B367-C2E02EA7D95E}" type="presParOf" srcId="{65C7035E-D6EE-4888-9E9E-754D5F849879}" destId="{170AD427-5798-40BE-8E38-FC2717EC8EB0}" srcOrd="1" destOrd="0" presId="urn:microsoft.com/office/officeart/2008/layout/PictureStrips"/>
    <dgm:cxn modelId="{6D5A417D-B2B7-452E-86CD-45F7B9BEA524}" type="presParOf" srcId="{B3E4B126-1F84-4329-9C3A-02442336CD19}" destId="{D617A90C-0B03-4F44-BA08-EC607285D128}" srcOrd="23" destOrd="0" presId="urn:microsoft.com/office/officeart/2008/layout/PictureStrips"/>
    <dgm:cxn modelId="{E8FF6E9F-0B8A-4C8D-A99B-F5DC3810BBDF}" type="presParOf" srcId="{B3E4B126-1F84-4329-9C3A-02442336CD19}" destId="{EB8BC277-78F0-42FA-853D-501FD1B84F4D}" srcOrd="24" destOrd="0" presId="urn:microsoft.com/office/officeart/2008/layout/PictureStrips"/>
    <dgm:cxn modelId="{812A2FB7-D97A-4BF8-A375-67D0ED6C7787}" type="presParOf" srcId="{EB8BC277-78F0-42FA-853D-501FD1B84F4D}" destId="{AE4A5A7F-F790-49E7-B80F-BEBF0BAB5083}" srcOrd="0" destOrd="0" presId="urn:microsoft.com/office/officeart/2008/layout/PictureStrips"/>
    <dgm:cxn modelId="{2F2A9816-D728-4895-8F72-1B3C4C4025B1}" type="presParOf" srcId="{EB8BC277-78F0-42FA-853D-501FD1B84F4D}" destId="{B6FD3BA6-7F0B-4E0C-B5B3-D5DC59357EAC}" srcOrd="1" destOrd="0" presId="urn:microsoft.com/office/officeart/2008/layout/PictureStrips"/>
    <dgm:cxn modelId="{A15B2531-C906-46F8-98EB-AB8C77844A17}" type="presParOf" srcId="{B3E4B126-1F84-4329-9C3A-02442336CD19}" destId="{1DB61AA3-A278-4912-B9EE-D3A11C9C5D4D}" srcOrd="25" destOrd="0" presId="urn:microsoft.com/office/officeart/2008/layout/PictureStrips"/>
    <dgm:cxn modelId="{36490034-3016-4B56-B661-DB58BEFCA31A}" type="presParOf" srcId="{B3E4B126-1F84-4329-9C3A-02442336CD19}" destId="{8C789626-712A-4A80-84F8-510CE66FB929}" srcOrd="26" destOrd="0" presId="urn:microsoft.com/office/officeart/2008/layout/PictureStrips"/>
    <dgm:cxn modelId="{1E51A16B-936C-4356-BFAB-214520A6A849}" type="presParOf" srcId="{8C789626-712A-4A80-84F8-510CE66FB929}" destId="{BD0BBE6A-3E57-4374-A130-ABADD0E26E7E}" srcOrd="0" destOrd="0" presId="urn:microsoft.com/office/officeart/2008/layout/PictureStrips"/>
    <dgm:cxn modelId="{2B99BB35-C811-49C3-A55D-4B570A7A42F8}" type="presParOf" srcId="{8C789626-712A-4A80-84F8-510CE66FB929}" destId="{AA25A1A9-5647-414F-94B3-380384440DA4}" srcOrd="1" destOrd="0" presId="urn:microsoft.com/office/officeart/2008/layout/PictureStrips"/>
    <dgm:cxn modelId="{B2DB7C55-1022-4145-8B7D-8A8AA5D30F59}" type="presParOf" srcId="{B3E4B126-1F84-4329-9C3A-02442336CD19}" destId="{4AE4E936-8E4D-49C0-B996-602E29E1A62E}" srcOrd="27" destOrd="0" presId="urn:microsoft.com/office/officeart/2008/layout/PictureStrips"/>
    <dgm:cxn modelId="{C114FC21-B811-4863-B29B-1AC352B47D6D}" type="presParOf" srcId="{B3E4B126-1F84-4329-9C3A-02442336CD19}" destId="{5C8712CB-E80F-408A-AAA8-768552715A8A}" srcOrd="28" destOrd="0" presId="urn:microsoft.com/office/officeart/2008/layout/PictureStrips"/>
    <dgm:cxn modelId="{E20671CB-ACE7-4EE8-8C75-93851F0CA456}" type="presParOf" srcId="{5C8712CB-E80F-408A-AAA8-768552715A8A}" destId="{D014E678-CD10-4DFF-A7E9-06722112CF2B}" srcOrd="0" destOrd="0" presId="urn:microsoft.com/office/officeart/2008/layout/PictureStrips"/>
    <dgm:cxn modelId="{550B3A55-12FD-49D0-9CE8-E627072F1CED}" type="presParOf" srcId="{5C8712CB-E80F-408A-AAA8-768552715A8A}" destId="{EB04D309-BC82-43C7-BC03-8806DA54428F}" srcOrd="1" destOrd="0" presId="urn:microsoft.com/office/officeart/2008/layout/PictureStrips"/>
    <dgm:cxn modelId="{56B34ED9-F93D-489E-A3ED-6C91F0229E4A}" type="presParOf" srcId="{B3E4B126-1F84-4329-9C3A-02442336CD19}" destId="{F1EA74B8-4DB7-4592-96CD-2FABFBDF3CEB}" srcOrd="29" destOrd="0" presId="urn:microsoft.com/office/officeart/2008/layout/PictureStrips"/>
    <dgm:cxn modelId="{BFBDB654-E57B-4B87-9E80-0A2168C8C90A}" type="presParOf" srcId="{B3E4B126-1F84-4329-9C3A-02442336CD19}" destId="{EFDBF5DB-4EDE-4C52-A725-AD5E3FCB2F79}" srcOrd="30" destOrd="0" presId="urn:microsoft.com/office/officeart/2008/layout/PictureStrips"/>
    <dgm:cxn modelId="{4FE4C180-6B72-406F-AF7C-F405F65C8C56}" type="presParOf" srcId="{EFDBF5DB-4EDE-4C52-A725-AD5E3FCB2F79}" destId="{00B72513-FD5C-4A42-8CC1-B9E357E1AC63}" srcOrd="0" destOrd="0" presId="urn:microsoft.com/office/officeart/2008/layout/PictureStrips"/>
    <dgm:cxn modelId="{188E6528-1F52-4127-B9F9-1AD63830B4AC}" type="presParOf" srcId="{EFDBF5DB-4EDE-4C52-A725-AD5E3FCB2F79}" destId="{94696436-4D1A-45F6-A1CB-67842553EFB6}" srcOrd="1" destOrd="0" presId="urn:microsoft.com/office/officeart/2008/layout/PictureStrips"/>
    <dgm:cxn modelId="{6D2CE59B-72E3-4F01-962F-51D377CD8554}" type="presParOf" srcId="{B3E4B126-1F84-4329-9C3A-02442336CD19}" destId="{45631BFD-6C24-41C2-96D9-5758AB2FF5CA}" srcOrd="31" destOrd="0" presId="urn:microsoft.com/office/officeart/2008/layout/PictureStrips"/>
    <dgm:cxn modelId="{B85BDBB1-DCD1-4F9E-A177-5BAF738A8C10}" type="presParOf" srcId="{B3E4B126-1F84-4329-9C3A-02442336CD19}" destId="{41B36227-2D01-49BC-A651-C9E8DF7A187E}" srcOrd="32" destOrd="0" presId="urn:microsoft.com/office/officeart/2008/layout/PictureStrips"/>
    <dgm:cxn modelId="{11CC9BC2-34D6-4CDC-A9F6-2D4ACFBD049C}" type="presParOf" srcId="{41B36227-2D01-49BC-A651-C9E8DF7A187E}" destId="{6146EE54-8C07-4A61-87D9-4BCABC96B5A1}" srcOrd="0" destOrd="0" presId="urn:microsoft.com/office/officeart/2008/layout/PictureStrips"/>
    <dgm:cxn modelId="{47427659-B10F-4CF8-AB89-F831E872DBE0}" type="presParOf" srcId="{41B36227-2D01-49BC-A651-C9E8DF7A187E}" destId="{A2F59886-4653-4871-9372-FB1E989F9ED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773854-8544-4EA8-B129-BED30B279910}" type="doc">
      <dgm:prSet loTypeId="urn:microsoft.com/office/officeart/2005/8/layout/process4" loCatId="list" qsTypeId="urn:microsoft.com/office/officeart/2005/8/quickstyle/simple1" qsCatId="simple" csTypeId="urn:microsoft.com/office/officeart/2005/8/colors/accent6_5" csCatId="accent6" phldr="1"/>
      <dgm:spPr/>
      <dgm:t>
        <a:bodyPr/>
        <a:lstStyle/>
        <a:p>
          <a:endParaRPr lang="en-CH"/>
        </a:p>
      </dgm:t>
    </dgm:pt>
    <dgm:pt modelId="{DE7D52BF-E923-48B0-86F5-E5362D28D8F1}">
      <dgm:prSet/>
      <dgm:spPr/>
      <dgm:t>
        <a:bodyPr/>
        <a:lstStyle/>
        <a:p>
          <a:r>
            <a:rPr lang="en-US" dirty="0"/>
            <a:t>To facilitate the technical capacity building and enhance implementation of the core indicators through increased accessibility, UNCTAD has prepared training slides of the manual</a:t>
          </a:r>
          <a:endParaRPr lang="en-CH" dirty="0"/>
        </a:p>
      </dgm:t>
    </dgm:pt>
    <dgm:pt modelId="{F2BD6B36-DFA7-4D54-A701-D911EAF2BB86}" type="parTrans" cxnId="{18671939-D7C6-4789-AECF-06B7017E5E78}">
      <dgm:prSet/>
      <dgm:spPr/>
      <dgm:t>
        <a:bodyPr/>
        <a:lstStyle/>
        <a:p>
          <a:endParaRPr lang="en-CH"/>
        </a:p>
      </dgm:t>
    </dgm:pt>
    <dgm:pt modelId="{A6EE1337-8C8E-4E3C-AF1E-4AEC7B339084}" type="sibTrans" cxnId="{18671939-D7C6-4789-AECF-06B7017E5E78}">
      <dgm:prSet/>
      <dgm:spPr/>
      <dgm:t>
        <a:bodyPr/>
        <a:lstStyle/>
        <a:p>
          <a:endParaRPr lang="en-CH"/>
        </a:p>
      </dgm:t>
    </dgm:pt>
    <dgm:pt modelId="{68027539-2B73-4141-9E74-B32C8308A48A}">
      <dgm:prSet/>
      <dgm:spPr/>
      <dgm:t>
        <a:bodyPr/>
        <a:lstStyle/>
        <a:p>
          <a:r>
            <a:rPr lang="en-US" dirty="0"/>
            <a:t>E-learning materials are in development</a:t>
          </a:r>
          <a:endParaRPr lang="en-CH" dirty="0"/>
        </a:p>
      </dgm:t>
    </dgm:pt>
    <dgm:pt modelId="{ED28107F-E8DF-4B03-96C3-EB57DFF4E36A}" type="parTrans" cxnId="{8E1EE28E-6D49-4FC9-84B1-EE59D0B00062}">
      <dgm:prSet/>
      <dgm:spPr/>
      <dgm:t>
        <a:bodyPr/>
        <a:lstStyle/>
        <a:p>
          <a:endParaRPr lang="en-CH"/>
        </a:p>
      </dgm:t>
    </dgm:pt>
    <dgm:pt modelId="{81EFE991-638D-4E2D-A81E-C0943C844842}" type="sibTrans" cxnId="{8E1EE28E-6D49-4FC9-84B1-EE59D0B00062}">
      <dgm:prSet/>
      <dgm:spPr/>
      <dgm:t>
        <a:bodyPr/>
        <a:lstStyle/>
        <a:p>
          <a:endParaRPr lang="en-CH"/>
        </a:p>
      </dgm:t>
    </dgm:pt>
    <dgm:pt modelId="{402F40A0-16EF-4CBD-8F3D-871ED443F422}" type="pres">
      <dgm:prSet presAssocID="{66773854-8544-4EA8-B129-BED30B279910}" presName="Name0" presStyleCnt="0">
        <dgm:presLayoutVars>
          <dgm:dir/>
          <dgm:animLvl val="lvl"/>
          <dgm:resizeHandles val="exact"/>
        </dgm:presLayoutVars>
      </dgm:prSet>
      <dgm:spPr/>
    </dgm:pt>
    <dgm:pt modelId="{34866503-1AEA-4E4E-832B-45E28062572B}" type="pres">
      <dgm:prSet presAssocID="{68027539-2B73-4141-9E74-B32C8308A48A}" presName="boxAndChildren" presStyleCnt="0"/>
      <dgm:spPr/>
    </dgm:pt>
    <dgm:pt modelId="{83A9FF40-4CE8-48F8-8B88-4C38BD833377}" type="pres">
      <dgm:prSet presAssocID="{68027539-2B73-4141-9E74-B32C8308A48A}" presName="parentTextBox" presStyleLbl="node1" presStyleIdx="0" presStyleCnt="2" custScaleY="47040"/>
      <dgm:spPr/>
    </dgm:pt>
    <dgm:pt modelId="{D34179B2-D45A-41A3-94F6-4C929B1EBED3}" type="pres">
      <dgm:prSet presAssocID="{A6EE1337-8C8E-4E3C-AF1E-4AEC7B339084}" presName="sp" presStyleCnt="0"/>
      <dgm:spPr/>
    </dgm:pt>
    <dgm:pt modelId="{2F41C8AE-0E35-4247-B723-72DB55D3A057}" type="pres">
      <dgm:prSet presAssocID="{DE7D52BF-E923-48B0-86F5-E5362D28D8F1}" presName="arrowAndChildren" presStyleCnt="0"/>
      <dgm:spPr/>
    </dgm:pt>
    <dgm:pt modelId="{F405C240-624A-4BA8-8414-56E9629C795F}" type="pres">
      <dgm:prSet presAssocID="{DE7D52BF-E923-48B0-86F5-E5362D28D8F1}" presName="parentTextArrow" presStyleLbl="node1" presStyleIdx="1" presStyleCnt="2"/>
      <dgm:spPr/>
    </dgm:pt>
  </dgm:ptLst>
  <dgm:cxnLst>
    <dgm:cxn modelId="{673F7308-4D21-4DF2-BD16-2B1E6FD913E5}" type="presOf" srcId="{DE7D52BF-E923-48B0-86F5-E5362D28D8F1}" destId="{F405C240-624A-4BA8-8414-56E9629C795F}" srcOrd="0" destOrd="0" presId="urn:microsoft.com/office/officeart/2005/8/layout/process4"/>
    <dgm:cxn modelId="{F9737E0D-DC70-4F98-94E5-BBFD156B0931}" type="presOf" srcId="{66773854-8544-4EA8-B129-BED30B279910}" destId="{402F40A0-16EF-4CBD-8F3D-871ED443F422}" srcOrd="0" destOrd="0" presId="urn:microsoft.com/office/officeart/2005/8/layout/process4"/>
    <dgm:cxn modelId="{986ED322-811D-4AF4-AB76-66D49B40407F}" type="presOf" srcId="{68027539-2B73-4141-9E74-B32C8308A48A}" destId="{83A9FF40-4CE8-48F8-8B88-4C38BD833377}" srcOrd="0" destOrd="0" presId="urn:microsoft.com/office/officeart/2005/8/layout/process4"/>
    <dgm:cxn modelId="{18671939-D7C6-4789-AECF-06B7017E5E78}" srcId="{66773854-8544-4EA8-B129-BED30B279910}" destId="{DE7D52BF-E923-48B0-86F5-E5362D28D8F1}" srcOrd="0" destOrd="0" parTransId="{F2BD6B36-DFA7-4D54-A701-D911EAF2BB86}" sibTransId="{A6EE1337-8C8E-4E3C-AF1E-4AEC7B339084}"/>
    <dgm:cxn modelId="{8E1EE28E-6D49-4FC9-84B1-EE59D0B00062}" srcId="{66773854-8544-4EA8-B129-BED30B279910}" destId="{68027539-2B73-4141-9E74-B32C8308A48A}" srcOrd="1" destOrd="0" parTransId="{ED28107F-E8DF-4B03-96C3-EB57DFF4E36A}" sibTransId="{81EFE991-638D-4E2D-A81E-C0943C844842}"/>
    <dgm:cxn modelId="{090699C1-7FC2-41E8-A083-49D678A7E960}" type="presParOf" srcId="{402F40A0-16EF-4CBD-8F3D-871ED443F422}" destId="{34866503-1AEA-4E4E-832B-45E28062572B}" srcOrd="0" destOrd="0" presId="urn:microsoft.com/office/officeart/2005/8/layout/process4"/>
    <dgm:cxn modelId="{9D0E5E1C-2BB8-4384-B974-21B8049E2941}" type="presParOf" srcId="{34866503-1AEA-4E4E-832B-45E28062572B}" destId="{83A9FF40-4CE8-48F8-8B88-4C38BD833377}" srcOrd="0" destOrd="0" presId="urn:microsoft.com/office/officeart/2005/8/layout/process4"/>
    <dgm:cxn modelId="{993808D3-611B-4F9D-A3D5-2A513D0A4290}" type="presParOf" srcId="{402F40A0-16EF-4CBD-8F3D-871ED443F422}" destId="{D34179B2-D45A-41A3-94F6-4C929B1EBED3}" srcOrd="1" destOrd="0" presId="urn:microsoft.com/office/officeart/2005/8/layout/process4"/>
    <dgm:cxn modelId="{475BC84A-AB3A-4B06-BFD0-BDC79C1F3996}" type="presParOf" srcId="{402F40A0-16EF-4CBD-8F3D-871ED443F422}" destId="{2F41C8AE-0E35-4247-B723-72DB55D3A057}" srcOrd="2" destOrd="0" presId="urn:microsoft.com/office/officeart/2005/8/layout/process4"/>
    <dgm:cxn modelId="{FC7A6D1A-F0D3-44C0-8F37-43CEDA224A52}" type="presParOf" srcId="{2F41C8AE-0E35-4247-B723-72DB55D3A057}" destId="{F405C240-624A-4BA8-8414-56E9629C795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80513D-4A55-4D40-BAF6-1342D285F8C0}" type="doc">
      <dgm:prSet loTypeId="urn:microsoft.com/office/officeart/2009/3/layout/StepUpProcess" loCatId="process" qsTypeId="urn:microsoft.com/office/officeart/2005/8/quickstyle/simple1" qsCatId="simple" csTypeId="urn:microsoft.com/office/officeart/2005/8/colors/accent6_4" csCatId="accent6" phldr="1"/>
      <dgm:spPr/>
      <dgm:t>
        <a:bodyPr/>
        <a:lstStyle/>
        <a:p>
          <a:endParaRPr lang="en-CH"/>
        </a:p>
      </dgm:t>
    </dgm:pt>
    <dgm:pt modelId="{2BFFF342-304F-48CD-AB25-8A62D3B39CFF}">
      <dgm:prSet phldrT="[Text]" custT="1"/>
      <dgm:spPr/>
      <dgm:t>
        <a:bodyPr/>
        <a:lstStyle/>
        <a:p>
          <a:pPr>
            <a:buFont typeface="Arial" panose="020B0604020202020204" pitchFamily="34" charset="0"/>
            <a:buChar char="•"/>
          </a:pPr>
          <a:r>
            <a:rPr lang="en-US" sz="1700" dirty="0"/>
            <a:t>GCI as good start towards producing comparable data</a:t>
          </a:r>
          <a:endParaRPr lang="en-CH" sz="1700" dirty="0"/>
        </a:p>
      </dgm:t>
    </dgm:pt>
    <dgm:pt modelId="{113636A7-144E-4C6F-822A-5A24A4815D2C}" type="parTrans" cxnId="{284199CB-A29B-4587-9368-1C5954EAE3C3}">
      <dgm:prSet/>
      <dgm:spPr/>
      <dgm:t>
        <a:bodyPr/>
        <a:lstStyle/>
        <a:p>
          <a:endParaRPr lang="en-CH" sz="2000"/>
        </a:p>
      </dgm:t>
    </dgm:pt>
    <dgm:pt modelId="{896A5942-1E64-4749-9C52-246D70C9220A}" type="sibTrans" cxnId="{284199CB-A29B-4587-9368-1C5954EAE3C3}">
      <dgm:prSet/>
      <dgm:spPr/>
      <dgm:t>
        <a:bodyPr/>
        <a:lstStyle/>
        <a:p>
          <a:endParaRPr lang="en-CH" sz="2000"/>
        </a:p>
      </dgm:t>
    </dgm:pt>
    <dgm:pt modelId="{9A811880-743C-4FA2-AB96-D9EFCF0C0420}">
      <dgm:prSet phldrT="[Text]" custT="1"/>
      <dgm:spPr/>
      <dgm:t>
        <a:bodyPr/>
        <a:lstStyle/>
        <a:p>
          <a:pPr>
            <a:buFont typeface="Wingdings" panose="05000000000000000000" pitchFamily="2" charset="2"/>
            <a:buChar char="ü"/>
          </a:pPr>
          <a:r>
            <a:rPr lang="en-US" sz="1700" dirty="0">
              <a:latin typeface="+mn-lt"/>
            </a:rPr>
            <a:t>Technical guidance to improve data availability</a:t>
          </a:r>
        </a:p>
      </dgm:t>
    </dgm:pt>
    <dgm:pt modelId="{23643BD3-A9DB-4797-A426-940991DFA628}" type="parTrans" cxnId="{58EDA0F3-79A6-48CB-B8D9-D04C9067607C}">
      <dgm:prSet/>
      <dgm:spPr/>
      <dgm:t>
        <a:bodyPr/>
        <a:lstStyle/>
        <a:p>
          <a:endParaRPr lang="en-CH" sz="2000"/>
        </a:p>
      </dgm:t>
    </dgm:pt>
    <dgm:pt modelId="{6531320F-5660-4CC3-8CD1-D81A4061E79B}" type="sibTrans" cxnId="{58EDA0F3-79A6-48CB-B8D9-D04C9067607C}">
      <dgm:prSet/>
      <dgm:spPr/>
      <dgm:t>
        <a:bodyPr/>
        <a:lstStyle/>
        <a:p>
          <a:endParaRPr lang="en-CH" sz="2000"/>
        </a:p>
      </dgm:t>
    </dgm:pt>
    <dgm:pt modelId="{9F5B189F-CCA0-4F7C-A0EA-E659AFC1C84D}">
      <dgm:prSet phldrT="[Text]" custT="1"/>
      <dgm:spPr/>
      <dgm:t>
        <a:bodyPr/>
        <a:lstStyle/>
        <a:p>
          <a:pPr>
            <a:buFont typeface="Arial" panose="020B0604020202020204" pitchFamily="34" charset="0"/>
            <a:buChar char="•"/>
          </a:pPr>
          <a:r>
            <a:rPr lang="en-US" sz="2000" dirty="0"/>
            <a:t>GCI &amp; Case Studies</a:t>
          </a:r>
          <a:endParaRPr lang="en-CH" sz="2000" dirty="0"/>
        </a:p>
      </dgm:t>
    </dgm:pt>
    <dgm:pt modelId="{46737791-9CA6-4DBD-8886-B7ABD3614065}" type="parTrans" cxnId="{A1DA19B5-9DD9-4E1E-9874-C5B772A7FF93}">
      <dgm:prSet/>
      <dgm:spPr/>
      <dgm:t>
        <a:bodyPr/>
        <a:lstStyle/>
        <a:p>
          <a:endParaRPr lang="en-CH" sz="2000"/>
        </a:p>
      </dgm:t>
    </dgm:pt>
    <dgm:pt modelId="{96CE0CB0-4BCD-4443-9C63-BF937CF8D231}" type="sibTrans" cxnId="{A1DA19B5-9DD9-4E1E-9874-C5B772A7FF93}">
      <dgm:prSet/>
      <dgm:spPr/>
      <dgm:t>
        <a:bodyPr/>
        <a:lstStyle/>
        <a:p>
          <a:endParaRPr lang="en-CH" sz="2000"/>
        </a:p>
      </dgm:t>
    </dgm:pt>
    <dgm:pt modelId="{835AC1F6-1D8A-4F99-BD1D-B523B24B0878}">
      <dgm:prSet phldrT="[Text]" custT="1"/>
      <dgm:spPr/>
      <dgm:t>
        <a:bodyPr/>
        <a:lstStyle/>
        <a:p>
          <a:pPr>
            <a:buFont typeface="Arial" panose="020B0604020202020204" pitchFamily="34" charset="0"/>
            <a:buChar char="•"/>
          </a:pPr>
          <a:r>
            <a:rPr lang="en-US" sz="1700" dirty="0"/>
            <a:t>Capacity-building required</a:t>
          </a:r>
          <a:endParaRPr lang="en-CH" sz="1700" dirty="0"/>
        </a:p>
      </dgm:t>
    </dgm:pt>
    <dgm:pt modelId="{851434F4-5FBE-4763-801B-8F97CBC560D2}" type="parTrans" cxnId="{D453F5DD-BB26-4842-80E2-B8AD8EA57CBA}">
      <dgm:prSet/>
      <dgm:spPr/>
      <dgm:t>
        <a:bodyPr/>
        <a:lstStyle/>
        <a:p>
          <a:endParaRPr lang="en-CH" sz="2000"/>
        </a:p>
      </dgm:t>
    </dgm:pt>
    <dgm:pt modelId="{F68719B2-7C52-428C-8B5F-894EA987A328}" type="sibTrans" cxnId="{D453F5DD-BB26-4842-80E2-B8AD8EA57CBA}">
      <dgm:prSet/>
      <dgm:spPr/>
      <dgm:t>
        <a:bodyPr/>
        <a:lstStyle/>
        <a:p>
          <a:endParaRPr lang="en-CH" sz="2000"/>
        </a:p>
      </dgm:t>
    </dgm:pt>
    <dgm:pt modelId="{22AD72D3-2F0C-4DE8-AC71-BC560CDEE6A0}">
      <dgm:prSet phldrT="[Text]" custT="1"/>
      <dgm:spPr/>
      <dgm:t>
        <a:bodyPr/>
        <a:lstStyle/>
        <a:p>
          <a:pPr>
            <a:buFont typeface="Wingdings" panose="05000000000000000000" pitchFamily="2" charset="2"/>
            <a:buChar char="ü"/>
          </a:pPr>
          <a:r>
            <a:rPr lang="en-US" sz="2000" dirty="0">
              <a:latin typeface="+mn-lt"/>
            </a:rPr>
            <a:t>Training Manual</a:t>
          </a:r>
        </a:p>
      </dgm:t>
    </dgm:pt>
    <dgm:pt modelId="{298FBAEA-3487-44D3-B4EF-6D799A026FC9}" type="parTrans" cxnId="{1E64DB96-1C01-4890-8C8A-2A198D8C67E8}">
      <dgm:prSet/>
      <dgm:spPr/>
      <dgm:t>
        <a:bodyPr/>
        <a:lstStyle/>
        <a:p>
          <a:endParaRPr lang="en-CH" sz="2000"/>
        </a:p>
      </dgm:t>
    </dgm:pt>
    <dgm:pt modelId="{50143448-EC9B-47A2-AF93-75D4D85B74EC}" type="sibTrans" cxnId="{1E64DB96-1C01-4890-8C8A-2A198D8C67E8}">
      <dgm:prSet/>
      <dgm:spPr/>
      <dgm:t>
        <a:bodyPr/>
        <a:lstStyle/>
        <a:p>
          <a:endParaRPr lang="en-CH" sz="2000"/>
        </a:p>
      </dgm:t>
    </dgm:pt>
    <dgm:pt modelId="{E4BBB435-A281-4D69-997D-9F6EABD9F3B5}">
      <dgm:prSet phldrT="[Text]" custT="1"/>
      <dgm:spPr/>
      <dgm:t>
        <a:bodyPr/>
        <a:lstStyle/>
        <a:p>
          <a:pPr>
            <a:buFont typeface="Wingdings" panose="05000000000000000000" pitchFamily="2" charset="2"/>
            <a:buChar char="ü"/>
          </a:pPr>
          <a:r>
            <a:rPr lang="en-US" sz="1700" dirty="0">
              <a:latin typeface="+mn-lt"/>
            </a:rPr>
            <a:t>4 chapters with a list of selected references</a:t>
          </a:r>
        </a:p>
      </dgm:t>
    </dgm:pt>
    <dgm:pt modelId="{B07766E2-5215-4B15-813E-1726645BFB53}" type="parTrans" cxnId="{979C4199-97B3-4F41-942E-4FDF8B171A5C}">
      <dgm:prSet/>
      <dgm:spPr/>
      <dgm:t>
        <a:bodyPr/>
        <a:lstStyle/>
        <a:p>
          <a:endParaRPr lang="en-CH" sz="2000"/>
        </a:p>
      </dgm:t>
    </dgm:pt>
    <dgm:pt modelId="{0C94E636-90B6-45C5-ACD7-DB80F15F32AC}" type="sibTrans" cxnId="{979C4199-97B3-4F41-942E-4FDF8B171A5C}">
      <dgm:prSet/>
      <dgm:spPr/>
      <dgm:t>
        <a:bodyPr/>
        <a:lstStyle/>
        <a:p>
          <a:endParaRPr lang="en-CH" sz="2000"/>
        </a:p>
      </dgm:t>
    </dgm:pt>
    <dgm:pt modelId="{4E1A9FA0-FF56-4F06-BC08-F374D3E9A3DF}">
      <dgm:prSet phldrT="[Text]" custT="1"/>
      <dgm:spPr/>
      <dgm:t>
        <a:bodyPr/>
        <a:lstStyle/>
        <a:p>
          <a:pPr>
            <a:buFont typeface="Wingdings" panose="05000000000000000000" pitchFamily="2" charset="2"/>
            <a:buChar char="ü"/>
          </a:pPr>
          <a:r>
            <a:rPr lang="en-US" sz="1700" dirty="0">
              <a:latin typeface="+mn-lt"/>
            </a:rPr>
            <a:t>Available in English and Spanish</a:t>
          </a:r>
        </a:p>
      </dgm:t>
    </dgm:pt>
    <dgm:pt modelId="{665374BF-181E-49CA-AB96-7DC54A3BDE6E}" type="parTrans" cxnId="{6D4DA6C2-3C19-408B-9BDD-17C7D79C87F2}">
      <dgm:prSet/>
      <dgm:spPr/>
      <dgm:t>
        <a:bodyPr/>
        <a:lstStyle/>
        <a:p>
          <a:endParaRPr lang="en-CH" sz="2000"/>
        </a:p>
      </dgm:t>
    </dgm:pt>
    <dgm:pt modelId="{60C84DF6-815A-44DC-BAD0-81008108DB92}" type="sibTrans" cxnId="{6D4DA6C2-3C19-408B-9BDD-17C7D79C87F2}">
      <dgm:prSet/>
      <dgm:spPr/>
      <dgm:t>
        <a:bodyPr/>
        <a:lstStyle/>
        <a:p>
          <a:endParaRPr lang="en-CH" sz="2000"/>
        </a:p>
      </dgm:t>
    </dgm:pt>
    <dgm:pt modelId="{9CE28DF0-A469-437F-8C68-37D665F4F817}">
      <dgm:prSet phldrT="[Text]" custT="1"/>
      <dgm:spPr/>
      <dgm:t>
        <a:bodyPr/>
        <a:lstStyle/>
        <a:p>
          <a:pPr>
            <a:buFont typeface="Wingdings" panose="05000000000000000000" pitchFamily="2" charset="2"/>
            <a:buChar char="ü"/>
          </a:pPr>
          <a:r>
            <a:rPr lang="en-US" sz="2000" dirty="0">
              <a:latin typeface="+mn-lt"/>
            </a:rPr>
            <a:t>E-learning Materials</a:t>
          </a:r>
        </a:p>
      </dgm:t>
    </dgm:pt>
    <dgm:pt modelId="{36192279-1955-47DF-9351-04088AE6E71D}" type="parTrans" cxnId="{1A0C37C6-BD29-4A38-83AF-7A803C30DB93}">
      <dgm:prSet/>
      <dgm:spPr/>
      <dgm:t>
        <a:bodyPr/>
        <a:lstStyle/>
        <a:p>
          <a:endParaRPr lang="en-CH" sz="2000"/>
        </a:p>
      </dgm:t>
    </dgm:pt>
    <dgm:pt modelId="{3FDE85FA-E28C-4B86-BEBE-35D2C1933CD8}" type="sibTrans" cxnId="{1A0C37C6-BD29-4A38-83AF-7A803C30DB93}">
      <dgm:prSet/>
      <dgm:spPr/>
      <dgm:t>
        <a:bodyPr/>
        <a:lstStyle/>
        <a:p>
          <a:endParaRPr lang="en-CH" sz="2000"/>
        </a:p>
      </dgm:t>
    </dgm:pt>
    <dgm:pt modelId="{B2CD6038-B5AF-498F-875B-5E091F1A4714}">
      <dgm:prSet phldrT="[Text]" custT="1"/>
      <dgm:spPr/>
      <dgm:t>
        <a:bodyPr/>
        <a:lstStyle/>
        <a:p>
          <a:pPr>
            <a:buFont typeface="Wingdings" panose="05000000000000000000" pitchFamily="2" charset="2"/>
            <a:buChar char="ü"/>
          </a:pPr>
          <a:r>
            <a:rPr lang="en-US" sz="1800" dirty="0">
              <a:latin typeface="+mn-lt"/>
            </a:rPr>
            <a:t>Definition</a:t>
          </a:r>
        </a:p>
      </dgm:t>
    </dgm:pt>
    <dgm:pt modelId="{7633D4AD-CACC-4D26-B286-5A710D3FF5C7}" type="parTrans" cxnId="{5EFD9FD8-F563-4EA6-8D12-D8D8286D4C3F}">
      <dgm:prSet/>
      <dgm:spPr/>
      <dgm:t>
        <a:bodyPr/>
        <a:lstStyle/>
        <a:p>
          <a:endParaRPr lang="en-CH" sz="2000"/>
        </a:p>
      </dgm:t>
    </dgm:pt>
    <dgm:pt modelId="{108371DC-DFCB-462F-AF04-66CA177C2F70}" type="sibTrans" cxnId="{5EFD9FD8-F563-4EA6-8D12-D8D8286D4C3F}">
      <dgm:prSet/>
      <dgm:spPr/>
      <dgm:t>
        <a:bodyPr/>
        <a:lstStyle/>
        <a:p>
          <a:endParaRPr lang="en-CH" sz="2000"/>
        </a:p>
      </dgm:t>
    </dgm:pt>
    <dgm:pt modelId="{77020284-19AD-4194-8EA1-9BCF3ECFD431}">
      <dgm:prSet custT="1"/>
      <dgm:spPr/>
      <dgm:t>
        <a:bodyPr/>
        <a:lstStyle/>
        <a:p>
          <a:pPr>
            <a:buFont typeface="Wingdings" panose="05000000000000000000" pitchFamily="2" charset="2"/>
            <a:buChar char="ü"/>
          </a:pPr>
          <a:r>
            <a:rPr lang="en-US" sz="1800" dirty="0">
              <a:latin typeface="+mn-lt"/>
            </a:rPr>
            <a:t>Measurement methodology</a:t>
          </a:r>
          <a:endParaRPr lang="fr-FR" sz="1800" dirty="0">
            <a:latin typeface="+mn-lt"/>
          </a:endParaRPr>
        </a:p>
      </dgm:t>
    </dgm:pt>
    <dgm:pt modelId="{E735A18F-02B3-4A4D-A394-E177B8CEBCB9}" type="parTrans" cxnId="{E6AAF474-FF8C-4235-89ED-C062ACFA09F8}">
      <dgm:prSet/>
      <dgm:spPr/>
      <dgm:t>
        <a:bodyPr/>
        <a:lstStyle/>
        <a:p>
          <a:endParaRPr lang="en-CH" sz="2000"/>
        </a:p>
      </dgm:t>
    </dgm:pt>
    <dgm:pt modelId="{86A648F4-98B9-4CC5-A48E-63C51BE3D1C7}" type="sibTrans" cxnId="{E6AAF474-FF8C-4235-89ED-C062ACFA09F8}">
      <dgm:prSet/>
      <dgm:spPr/>
      <dgm:t>
        <a:bodyPr/>
        <a:lstStyle/>
        <a:p>
          <a:endParaRPr lang="en-CH" sz="2000"/>
        </a:p>
      </dgm:t>
    </dgm:pt>
    <dgm:pt modelId="{3BC78054-FA8F-431A-8785-30C89FEC857C}">
      <dgm:prSet custT="1"/>
      <dgm:spPr/>
      <dgm:t>
        <a:bodyPr/>
        <a:lstStyle/>
        <a:p>
          <a:pPr>
            <a:buFont typeface="Wingdings" panose="05000000000000000000" pitchFamily="2" charset="2"/>
            <a:buChar char="ü"/>
          </a:pPr>
          <a:r>
            <a:rPr lang="en-US" sz="1800" dirty="0">
              <a:latin typeface="+mn-lt"/>
            </a:rPr>
            <a:t>Examples</a:t>
          </a:r>
          <a:endParaRPr lang="en-CH" sz="1800" dirty="0">
            <a:latin typeface="+mn-lt"/>
          </a:endParaRPr>
        </a:p>
      </dgm:t>
    </dgm:pt>
    <dgm:pt modelId="{3554CC30-068B-4F8A-9D8B-D034DC8CD97F}" type="parTrans" cxnId="{82EADDD1-AD37-4D5E-9340-E9E7EB6CBA64}">
      <dgm:prSet/>
      <dgm:spPr/>
      <dgm:t>
        <a:bodyPr/>
        <a:lstStyle/>
        <a:p>
          <a:endParaRPr lang="en-CH" sz="2000"/>
        </a:p>
      </dgm:t>
    </dgm:pt>
    <dgm:pt modelId="{1819D290-ADAB-46D2-84AF-FE731BCEC02E}" type="sibTrans" cxnId="{82EADDD1-AD37-4D5E-9340-E9E7EB6CBA64}">
      <dgm:prSet/>
      <dgm:spPr/>
      <dgm:t>
        <a:bodyPr/>
        <a:lstStyle/>
        <a:p>
          <a:endParaRPr lang="en-CH" sz="2000"/>
        </a:p>
      </dgm:t>
    </dgm:pt>
    <dgm:pt modelId="{5E9E03BA-D645-4BB5-A6F8-08DF77BBB992}">
      <dgm:prSet custT="1"/>
      <dgm:spPr/>
      <dgm:t>
        <a:bodyPr/>
        <a:lstStyle/>
        <a:p>
          <a:pPr>
            <a:buFont typeface="Wingdings" panose="05000000000000000000" pitchFamily="2" charset="2"/>
            <a:buChar char="ü"/>
          </a:pPr>
          <a:r>
            <a:rPr lang="en-US" sz="1800" dirty="0">
              <a:latin typeface="+mn-lt"/>
            </a:rPr>
            <a:t>Potential sources of information</a:t>
          </a:r>
          <a:endParaRPr lang="fr-FR" sz="1800" dirty="0">
            <a:latin typeface="+mn-lt"/>
          </a:endParaRPr>
        </a:p>
      </dgm:t>
    </dgm:pt>
    <dgm:pt modelId="{84B40275-001B-4C22-BFF3-0E26DB0C46EE}" type="parTrans" cxnId="{1182E51A-9495-42D7-B632-0FD8C731059A}">
      <dgm:prSet/>
      <dgm:spPr/>
      <dgm:t>
        <a:bodyPr/>
        <a:lstStyle/>
        <a:p>
          <a:endParaRPr lang="en-CH" sz="2000"/>
        </a:p>
      </dgm:t>
    </dgm:pt>
    <dgm:pt modelId="{624472DE-2F38-43EB-B459-98B9A509B4F5}" type="sibTrans" cxnId="{1182E51A-9495-42D7-B632-0FD8C731059A}">
      <dgm:prSet/>
      <dgm:spPr/>
      <dgm:t>
        <a:bodyPr/>
        <a:lstStyle/>
        <a:p>
          <a:endParaRPr lang="en-CH" sz="2000"/>
        </a:p>
      </dgm:t>
    </dgm:pt>
    <dgm:pt modelId="{3B41E55D-FA75-478F-845F-36FBE2B0970A}">
      <dgm:prSet custT="1"/>
      <dgm:spPr/>
      <dgm:t>
        <a:bodyPr/>
        <a:lstStyle/>
        <a:p>
          <a:pPr>
            <a:buFont typeface="Wingdings" panose="05000000000000000000" pitchFamily="2" charset="2"/>
            <a:buChar char="ü"/>
          </a:pPr>
          <a:r>
            <a:rPr lang="en-US" sz="1800" dirty="0">
              <a:latin typeface="+mn-lt"/>
            </a:rPr>
            <a:t>Self-assessment questions with solutions. </a:t>
          </a:r>
          <a:endParaRPr lang="en-CH" sz="1800" dirty="0">
            <a:latin typeface="+mn-lt"/>
          </a:endParaRPr>
        </a:p>
      </dgm:t>
    </dgm:pt>
    <dgm:pt modelId="{A119E399-D602-419D-8E12-F82EC008FB96}" type="parTrans" cxnId="{001C4B1C-D578-425A-8281-9A77577A8517}">
      <dgm:prSet/>
      <dgm:spPr/>
      <dgm:t>
        <a:bodyPr/>
        <a:lstStyle/>
        <a:p>
          <a:endParaRPr lang="en-CH" sz="2000"/>
        </a:p>
      </dgm:t>
    </dgm:pt>
    <dgm:pt modelId="{08391FE0-D5D6-47AC-BDBE-78180DB28F54}" type="sibTrans" cxnId="{001C4B1C-D578-425A-8281-9A77577A8517}">
      <dgm:prSet/>
      <dgm:spPr/>
      <dgm:t>
        <a:bodyPr/>
        <a:lstStyle/>
        <a:p>
          <a:endParaRPr lang="en-CH" sz="2000"/>
        </a:p>
      </dgm:t>
    </dgm:pt>
    <dgm:pt modelId="{8470F716-D5FF-4C5A-B7E4-6F7CE06CF9D4}" type="pres">
      <dgm:prSet presAssocID="{F680513D-4A55-4D40-BAF6-1342D285F8C0}" presName="rootnode" presStyleCnt="0">
        <dgm:presLayoutVars>
          <dgm:chMax/>
          <dgm:chPref/>
          <dgm:dir/>
          <dgm:animLvl val="lvl"/>
        </dgm:presLayoutVars>
      </dgm:prSet>
      <dgm:spPr/>
    </dgm:pt>
    <dgm:pt modelId="{8000CEBA-7CAC-4534-940D-4C469E3C7212}" type="pres">
      <dgm:prSet presAssocID="{9F5B189F-CCA0-4F7C-A0EA-E659AFC1C84D}" presName="composite" presStyleCnt="0"/>
      <dgm:spPr/>
    </dgm:pt>
    <dgm:pt modelId="{1E8D3EF2-4281-437A-AB1F-55D6C556BBCC}" type="pres">
      <dgm:prSet presAssocID="{9F5B189F-CCA0-4F7C-A0EA-E659AFC1C84D}" presName="LShape" presStyleLbl="alignNode1" presStyleIdx="0" presStyleCnt="5"/>
      <dgm:spPr/>
    </dgm:pt>
    <dgm:pt modelId="{0B26581D-7E98-4AB4-826E-29C027A01C31}" type="pres">
      <dgm:prSet presAssocID="{9F5B189F-CCA0-4F7C-A0EA-E659AFC1C84D}" presName="ParentText" presStyleLbl="revTx" presStyleIdx="0" presStyleCnt="3">
        <dgm:presLayoutVars>
          <dgm:chMax val="0"/>
          <dgm:chPref val="0"/>
          <dgm:bulletEnabled val="1"/>
        </dgm:presLayoutVars>
      </dgm:prSet>
      <dgm:spPr/>
    </dgm:pt>
    <dgm:pt modelId="{73B7C25D-74A1-4A3C-AFCD-7C06B6215C55}" type="pres">
      <dgm:prSet presAssocID="{9F5B189F-CCA0-4F7C-A0EA-E659AFC1C84D}" presName="Triangle" presStyleLbl="alignNode1" presStyleIdx="1" presStyleCnt="5"/>
      <dgm:spPr/>
    </dgm:pt>
    <dgm:pt modelId="{E4C2D1F7-C0AF-4958-9164-26AF076029BC}" type="pres">
      <dgm:prSet presAssocID="{96CE0CB0-4BCD-4443-9C63-BF937CF8D231}" presName="sibTrans" presStyleCnt="0"/>
      <dgm:spPr/>
    </dgm:pt>
    <dgm:pt modelId="{6726687C-DB9F-412E-8B27-E06BD9824284}" type="pres">
      <dgm:prSet presAssocID="{96CE0CB0-4BCD-4443-9C63-BF937CF8D231}" presName="space" presStyleCnt="0"/>
      <dgm:spPr/>
    </dgm:pt>
    <dgm:pt modelId="{E2C2605C-A3F9-45DF-ADA1-C3716E849C9B}" type="pres">
      <dgm:prSet presAssocID="{22AD72D3-2F0C-4DE8-AC71-BC560CDEE6A0}" presName="composite" presStyleCnt="0"/>
      <dgm:spPr/>
    </dgm:pt>
    <dgm:pt modelId="{BA9F501C-C669-4DEB-9860-990B0D44F7B0}" type="pres">
      <dgm:prSet presAssocID="{22AD72D3-2F0C-4DE8-AC71-BC560CDEE6A0}" presName="LShape" presStyleLbl="alignNode1" presStyleIdx="2" presStyleCnt="5"/>
      <dgm:spPr/>
    </dgm:pt>
    <dgm:pt modelId="{5FFCCD31-0EDE-4011-8760-306137DA286F}" type="pres">
      <dgm:prSet presAssocID="{22AD72D3-2F0C-4DE8-AC71-BC560CDEE6A0}" presName="ParentText" presStyleLbl="revTx" presStyleIdx="1" presStyleCnt="3">
        <dgm:presLayoutVars>
          <dgm:chMax val="0"/>
          <dgm:chPref val="0"/>
          <dgm:bulletEnabled val="1"/>
        </dgm:presLayoutVars>
      </dgm:prSet>
      <dgm:spPr/>
    </dgm:pt>
    <dgm:pt modelId="{CD7AAABD-4C7A-4006-AAEC-BBBD998D1EE4}" type="pres">
      <dgm:prSet presAssocID="{22AD72D3-2F0C-4DE8-AC71-BC560CDEE6A0}" presName="Triangle" presStyleLbl="alignNode1" presStyleIdx="3" presStyleCnt="5"/>
      <dgm:spPr/>
    </dgm:pt>
    <dgm:pt modelId="{BA061C2A-39E8-47F8-B2EF-989AD6CF7213}" type="pres">
      <dgm:prSet presAssocID="{50143448-EC9B-47A2-AF93-75D4D85B74EC}" presName="sibTrans" presStyleCnt="0"/>
      <dgm:spPr/>
    </dgm:pt>
    <dgm:pt modelId="{4E440FDB-E8AC-41E2-BFC9-90E852016F55}" type="pres">
      <dgm:prSet presAssocID="{50143448-EC9B-47A2-AF93-75D4D85B74EC}" presName="space" presStyleCnt="0"/>
      <dgm:spPr/>
    </dgm:pt>
    <dgm:pt modelId="{D77BA0C7-A31E-46F8-8C9B-ADD0A784FF5E}" type="pres">
      <dgm:prSet presAssocID="{9CE28DF0-A469-437F-8C68-37D665F4F817}" presName="composite" presStyleCnt="0"/>
      <dgm:spPr/>
    </dgm:pt>
    <dgm:pt modelId="{55DE738E-57C0-4911-AC23-814C75F54DD3}" type="pres">
      <dgm:prSet presAssocID="{9CE28DF0-A469-437F-8C68-37D665F4F817}" presName="LShape" presStyleLbl="alignNode1" presStyleIdx="4" presStyleCnt="5"/>
      <dgm:spPr/>
    </dgm:pt>
    <dgm:pt modelId="{BEB68293-71A1-4271-A71B-E74512244927}" type="pres">
      <dgm:prSet presAssocID="{9CE28DF0-A469-437F-8C68-37D665F4F817}" presName="ParentText" presStyleLbl="revTx" presStyleIdx="2" presStyleCnt="3">
        <dgm:presLayoutVars>
          <dgm:chMax val="0"/>
          <dgm:chPref val="0"/>
          <dgm:bulletEnabled val="1"/>
        </dgm:presLayoutVars>
      </dgm:prSet>
      <dgm:spPr/>
    </dgm:pt>
  </dgm:ptLst>
  <dgm:cxnLst>
    <dgm:cxn modelId="{C7512B0B-C9D5-48FC-A75B-7B35DB181F3D}" type="presOf" srcId="{835AC1F6-1D8A-4F99-BD1D-B523B24B0878}" destId="{0B26581D-7E98-4AB4-826E-29C027A01C31}" srcOrd="0" destOrd="2" presId="urn:microsoft.com/office/officeart/2009/3/layout/StepUpProcess"/>
    <dgm:cxn modelId="{C3F04F0F-78BF-46B5-A646-393ED15C4D00}" type="presOf" srcId="{22AD72D3-2F0C-4DE8-AC71-BC560CDEE6A0}" destId="{5FFCCD31-0EDE-4011-8760-306137DA286F}" srcOrd="0" destOrd="0" presId="urn:microsoft.com/office/officeart/2009/3/layout/StepUpProcess"/>
    <dgm:cxn modelId="{1182E51A-9495-42D7-B632-0FD8C731059A}" srcId="{9CE28DF0-A469-437F-8C68-37D665F4F817}" destId="{5E9E03BA-D645-4BB5-A6F8-08DF77BBB992}" srcOrd="2" destOrd="0" parTransId="{84B40275-001B-4C22-BFF3-0E26DB0C46EE}" sibTransId="{624472DE-2F38-43EB-B459-98B9A509B4F5}"/>
    <dgm:cxn modelId="{001C4B1C-D578-425A-8281-9A77577A8517}" srcId="{9CE28DF0-A469-437F-8C68-37D665F4F817}" destId="{3B41E55D-FA75-478F-845F-36FBE2B0970A}" srcOrd="4" destOrd="0" parTransId="{A119E399-D602-419D-8E12-F82EC008FB96}" sibTransId="{08391FE0-D5D6-47AC-BDBE-78180DB28F54}"/>
    <dgm:cxn modelId="{A3E8671E-3416-4D51-BDC5-456B30BE831C}" type="presOf" srcId="{F680513D-4A55-4D40-BAF6-1342D285F8C0}" destId="{8470F716-D5FF-4C5A-B7E4-6F7CE06CF9D4}" srcOrd="0" destOrd="0" presId="urn:microsoft.com/office/officeart/2009/3/layout/StepUpProcess"/>
    <dgm:cxn modelId="{97CD0C24-162E-4CA8-99CD-E619146A5290}" type="presOf" srcId="{3B41E55D-FA75-478F-845F-36FBE2B0970A}" destId="{BEB68293-71A1-4271-A71B-E74512244927}" srcOrd="0" destOrd="5" presId="urn:microsoft.com/office/officeart/2009/3/layout/StepUpProcess"/>
    <dgm:cxn modelId="{3E74E934-46E3-4F1D-9EC2-BB888FE425B5}" type="presOf" srcId="{5E9E03BA-D645-4BB5-A6F8-08DF77BBB992}" destId="{BEB68293-71A1-4271-A71B-E74512244927}" srcOrd="0" destOrd="3" presId="urn:microsoft.com/office/officeart/2009/3/layout/StepUpProcess"/>
    <dgm:cxn modelId="{2A56B135-9903-4785-9C86-A35BBDA2771C}" type="presOf" srcId="{E4BBB435-A281-4D69-997D-9F6EABD9F3B5}" destId="{5FFCCD31-0EDE-4011-8760-306137DA286F}" srcOrd="0" destOrd="2" presId="urn:microsoft.com/office/officeart/2009/3/layout/StepUpProcess"/>
    <dgm:cxn modelId="{9CB6C73E-31E1-4CBD-8D54-4D1474628E08}" type="presOf" srcId="{9F5B189F-CCA0-4F7C-A0EA-E659AFC1C84D}" destId="{0B26581D-7E98-4AB4-826E-29C027A01C31}" srcOrd="0" destOrd="0" presId="urn:microsoft.com/office/officeart/2009/3/layout/StepUpProcess"/>
    <dgm:cxn modelId="{DF6F8866-A912-4D42-B0DB-3CB93CBB37A4}" type="presOf" srcId="{B2CD6038-B5AF-498F-875B-5E091F1A4714}" destId="{BEB68293-71A1-4271-A71B-E74512244927}" srcOrd="0" destOrd="1" presId="urn:microsoft.com/office/officeart/2009/3/layout/StepUpProcess"/>
    <dgm:cxn modelId="{E6AAF474-FF8C-4235-89ED-C062ACFA09F8}" srcId="{9CE28DF0-A469-437F-8C68-37D665F4F817}" destId="{77020284-19AD-4194-8EA1-9BCF3ECFD431}" srcOrd="1" destOrd="0" parTransId="{E735A18F-02B3-4A4D-A394-E177B8CEBCB9}" sibTransId="{86A648F4-98B9-4CC5-A48E-63C51BE3D1C7}"/>
    <dgm:cxn modelId="{6BF7097F-BDB2-49B7-9FA9-A87B9EB8D1F4}" type="presOf" srcId="{77020284-19AD-4194-8EA1-9BCF3ECFD431}" destId="{BEB68293-71A1-4271-A71B-E74512244927}" srcOrd="0" destOrd="2" presId="urn:microsoft.com/office/officeart/2009/3/layout/StepUpProcess"/>
    <dgm:cxn modelId="{1E64DB96-1C01-4890-8C8A-2A198D8C67E8}" srcId="{F680513D-4A55-4D40-BAF6-1342D285F8C0}" destId="{22AD72D3-2F0C-4DE8-AC71-BC560CDEE6A0}" srcOrd="1" destOrd="0" parTransId="{298FBAEA-3487-44D3-B4EF-6D799A026FC9}" sibTransId="{50143448-EC9B-47A2-AF93-75D4D85B74EC}"/>
    <dgm:cxn modelId="{979C4199-97B3-4F41-942E-4FDF8B171A5C}" srcId="{22AD72D3-2F0C-4DE8-AC71-BC560CDEE6A0}" destId="{E4BBB435-A281-4D69-997D-9F6EABD9F3B5}" srcOrd="1" destOrd="0" parTransId="{B07766E2-5215-4B15-813E-1726645BFB53}" sibTransId="{0C94E636-90B6-45C5-ACD7-DB80F15F32AC}"/>
    <dgm:cxn modelId="{A1DA19B5-9DD9-4E1E-9874-C5B772A7FF93}" srcId="{F680513D-4A55-4D40-BAF6-1342D285F8C0}" destId="{9F5B189F-CCA0-4F7C-A0EA-E659AFC1C84D}" srcOrd="0" destOrd="0" parTransId="{46737791-9CA6-4DBD-8886-B7ABD3614065}" sibTransId="{96CE0CB0-4BCD-4443-9C63-BF937CF8D231}"/>
    <dgm:cxn modelId="{4A5042BC-3B50-4655-8251-81F612935BC6}" type="presOf" srcId="{9CE28DF0-A469-437F-8C68-37D665F4F817}" destId="{BEB68293-71A1-4271-A71B-E74512244927}" srcOrd="0" destOrd="0" presId="urn:microsoft.com/office/officeart/2009/3/layout/StepUpProcess"/>
    <dgm:cxn modelId="{6D4DA6C2-3C19-408B-9BDD-17C7D79C87F2}" srcId="{22AD72D3-2F0C-4DE8-AC71-BC560CDEE6A0}" destId="{4E1A9FA0-FF56-4F06-BC08-F374D3E9A3DF}" srcOrd="2" destOrd="0" parTransId="{665374BF-181E-49CA-AB96-7DC54A3BDE6E}" sibTransId="{60C84DF6-815A-44DC-BAD0-81008108DB92}"/>
    <dgm:cxn modelId="{70B169C3-5606-4CB9-9011-AE9D2666A08F}" type="presOf" srcId="{3BC78054-FA8F-431A-8785-30C89FEC857C}" destId="{BEB68293-71A1-4271-A71B-E74512244927}" srcOrd="0" destOrd="4" presId="urn:microsoft.com/office/officeart/2009/3/layout/StepUpProcess"/>
    <dgm:cxn modelId="{1A0C37C6-BD29-4A38-83AF-7A803C30DB93}" srcId="{F680513D-4A55-4D40-BAF6-1342D285F8C0}" destId="{9CE28DF0-A469-437F-8C68-37D665F4F817}" srcOrd="2" destOrd="0" parTransId="{36192279-1955-47DF-9351-04088AE6E71D}" sibTransId="{3FDE85FA-E28C-4B86-BEBE-35D2C1933CD8}"/>
    <dgm:cxn modelId="{72E96CC6-99D6-41D6-A656-31EF3B79FC60}" type="presOf" srcId="{9A811880-743C-4FA2-AB96-D9EFCF0C0420}" destId="{5FFCCD31-0EDE-4011-8760-306137DA286F}" srcOrd="0" destOrd="1" presId="urn:microsoft.com/office/officeart/2009/3/layout/StepUpProcess"/>
    <dgm:cxn modelId="{284199CB-A29B-4587-9368-1C5954EAE3C3}" srcId="{9F5B189F-CCA0-4F7C-A0EA-E659AFC1C84D}" destId="{2BFFF342-304F-48CD-AB25-8A62D3B39CFF}" srcOrd="0" destOrd="0" parTransId="{113636A7-144E-4C6F-822A-5A24A4815D2C}" sibTransId="{896A5942-1E64-4749-9C52-246D70C9220A}"/>
    <dgm:cxn modelId="{82EADDD1-AD37-4D5E-9340-E9E7EB6CBA64}" srcId="{9CE28DF0-A469-437F-8C68-37D665F4F817}" destId="{3BC78054-FA8F-431A-8785-30C89FEC857C}" srcOrd="3" destOrd="0" parTransId="{3554CC30-068B-4F8A-9D8B-D034DC8CD97F}" sibTransId="{1819D290-ADAB-46D2-84AF-FE731BCEC02E}"/>
    <dgm:cxn modelId="{5EFD9FD8-F563-4EA6-8D12-D8D8286D4C3F}" srcId="{9CE28DF0-A469-437F-8C68-37D665F4F817}" destId="{B2CD6038-B5AF-498F-875B-5E091F1A4714}" srcOrd="0" destOrd="0" parTransId="{7633D4AD-CACC-4D26-B286-5A710D3FF5C7}" sibTransId="{108371DC-DFCB-462F-AF04-66CA177C2F70}"/>
    <dgm:cxn modelId="{D453F5DD-BB26-4842-80E2-B8AD8EA57CBA}" srcId="{9F5B189F-CCA0-4F7C-A0EA-E659AFC1C84D}" destId="{835AC1F6-1D8A-4F99-BD1D-B523B24B0878}" srcOrd="1" destOrd="0" parTransId="{851434F4-5FBE-4763-801B-8F97CBC560D2}" sibTransId="{F68719B2-7C52-428C-8B5F-894EA987A328}"/>
    <dgm:cxn modelId="{58EDA0F3-79A6-48CB-B8D9-D04C9067607C}" srcId="{22AD72D3-2F0C-4DE8-AC71-BC560CDEE6A0}" destId="{9A811880-743C-4FA2-AB96-D9EFCF0C0420}" srcOrd="0" destOrd="0" parTransId="{23643BD3-A9DB-4797-A426-940991DFA628}" sibTransId="{6531320F-5660-4CC3-8CD1-D81A4061E79B}"/>
    <dgm:cxn modelId="{48E4F0F5-0115-4DB9-B915-4CBA98665605}" type="presOf" srcId="{2BFFF342-304F-48CD-AB25-8A62D3B39CFF}" destId="{0B26581D-7E98-4AB4-826E-29C027A01C31}" srcOrd="0" destOrd="1" presId="urn:microsoft.com/office/officeart/2009/3/layout/StepUpProcess"/>
    <dgm:cxn modelId="{71FC3FFF-C1A5-4140-BB05-06393C0D49EB}" type="presOf" srcId="{4E1A9FA0-FF56-4F06-BC08-F374D3E9A3DF}" destId="{5FFCCD31-0EDE-4011-8760-306137DA286F}" srcOrd="0" destOrd="3" presId="urn:microsoft.com/office/officeart/2009/3/layout/StepUpProcess"/>
    <dgm:cxn modelId="{C0B6F216-7474-4051-B36B-E2A1A8A35B30}" type="presParOf" srcId="{8470F716-D5FF-4C5A-B7E4-6F7CE06CF9D4}" destId="{8000CEBA-7CAC-4534-940D-4C469E3C7212}" srcOrd="0" destOrd="0" presId="urn:microsoft.com/office/officeart/2009/3/layout/StepUpProcess"/>
    <dgm:cxn modelId="{4048A2CD-7FEC-4069-8AD1-640EFAD8E9D6}" type="presParOf" srcId="{8000CEBA-7CAC-4534-940D-4C469E3C7212}" destId="{1E8D3EF2-4281-437A-AB1F-55D6C556BBCC}" srcOrd="0" destOrd="0" presId="urn:microsoft.com/office/officeart/2009/3/layout/StepUpProcess"/>
    <dgm:cxn modelId="{9FADA436-7971-40F1-BD4B-D200A97FA86C}" type="presParOf" srcId="{8000CEBA-7CAC-4534-940D-4C469E3C7212}" destId="{0B26581D-7E98-4AB4-826E-29C027A01C31}" srcOrd="1" destOrd="0" presId="urn:microsoft.com/office/officeart/2009/3/layout/StepUpProcess"/>
    <dgm:cxn modelId="{F881C49D-6201-4D65-9ECE-1647971313C7}" type="presParOf" srcId="{8000CEBA-7CAC-4534-940D-4C469E3C7212}" destId="{73B7C25D-74A1-4A3C-AFCD-7C06B6215C55}" srcOrd="2" destOrd="0" presId="urn:microsoft.com/office/officeart/2009/3/layout/StepUpProcess"/>
    <dgm:cxn modelId="{25791BD2-ADDE-45EE-BAD5-BD1D34E16D4B}" type="presParOf" srcId="{8470F716-D5FF-4C5A-B7E4-6F7CE06CF9D4}" destId="{E4C2D1F7-C0AF-4958-9164-26AF076029BC}" srcOrd="1" destOrd="0" presId="urn:microsoft.com/office/officeart/2009/3/layout/StepUpProcess"/>
    <dgm:cxn modelId="{80F646FA-F0A0-4B5E-B377-B31BF9019EC0}" type="presParOf" srcId="{E4C2D1F7-C0AF-4958-9164-26AF076029BC}" destId="{6726687C-DB9F-412E-8B27-E06BD9824284}" srcOrd="0" destOrd="0" presId="urn:microsoft.com/office/officeart/2009/3/layout/StepUpProcess"/>
    <dgm:cxn modelId="{4CE9180E-7865-464B-8883-DF25AC02B446}" type="presParOf" srcId="{8470F716-D5FF-4C5A-B7E4-6F7CE06CF9D4}" destId="{E2C2605C-A3F9-45DF-ADA1-C3716E849C9B}" srcOrd="2" destOrd="0" presId="urn:microsoft.com/office/officeart/2009/3/layout/StepUpProcess"/>
    <dgm:cxn modelId="{2E37A629-3EB2-4ECE-BA74-F83A0F49112E}" type="presParOf" srcId="{E2C2605C-A3F9-45DF-ADA1-C3716E849C9B}" destId="{BA9F501C-C669-4DEB-9860-990B0D44F7B0}" srcOrd="0" destOrd="0" presId="urn:microsoft.com/office/officeart/2009/3/layout/StepUpProcess"/>
    <dgm:cxn modelId="{BDB4A612-6C9B-4245-ACB0-19558C03D540}" type="presParOf" srcId="{E2C2605C-A3F9-45DF-ADA1-C3716E849C9B}" destId="{5FFCCD31-0EDE-4011-8760-306137DA286F}" srcOrd="1" destOrd="0" presId="urn:microsoft.com/office/officeart/2009/3/layout/StepUpProcess"/>
    <dgm:cxn modelId="{0143AA0C-E37A-406C-A682-5606AC716968}" type="presParOf" srcId="{E2C2605C-A3F9-45DF-ADA1-C3716E849C9B}" destId="{CD7AAABD-4C7A-4006-AAEC-BBBD998D1EE4}" srcOrd="2" destOrd="0" presId="urn:microsoft.com/office/officeart/2009/3/layout/StepUpProcess"/>
    <dgm:cxn modelId="{60AE3047-BC38-4581-BCB2-49C5CF2B365C}" type="presParOf" srcId="{8470F716-D5FF-4C5A-B7E4-6F7CE06CF9D4}" destId="{BA061C2A-39E8-47F8-B2EF-989AD6CF7213}" srcOrd="3" destOrd="0" presId="urn:microsoft.com/office/officeart/2009/3/layout/StepUpProcess"/>
    <dgm:cxn modelId="{E7DA11F3-1477-4278-ACC5-B6C8A86DA30C}" type="presParOf" srcId="{BA061C2A-39E8-47F8-B2EF-989AD6CF7213}" destId="{4E440FDB-E8AC-41E2-BFC9-90E852016F55}" srcOrd="0" destOrd="0" presId="urn:microsoft.com/office/officeart/2009/3/layout/StepUpProcess"/>
    <dgm:cxn modelId="{6A6E700C-7BB0-436F-AE22-4EA39E8BB155}" type="presParOf" srcId="{8470F716-D5FF-4C5A-B7E4-6F7CE06CF9D4}" destId="{D77BA0C7-A31E-46F8-8C9B-ADD0A784FF5E}" srcOrd="4" destOrd="0" presId="urn:microsoft.com/office/officeart/2009/3/layout/StepUpProcess"/>
    <dgm:cxn modelId="{5ACC2767-1CC8-4CEB-9CF9-47FDE81B3B47}" type="presParOf" srcId="{D77BA0C7-A31E-46F8-8C9B-ADD0A784FF5E}" destId="{55DE738E-57C0-4911-AC23-814C75F54DD3}" srcOrd="0" destOrd="0" presId="urn:microsoft.com/office/officeart/2009/3/layout/StepUpProcess"/>
    <dgm:cxn modelId="{BE5C65C2-C3FB-4D3A-A00B-43B66BB809C1}" type="presParOf" srcId="{D77BA0C7-A31E-46F8-8C9B-ADD0A784FF5E}" destId="{BEB68293-71A1-4271-A71B-E7451224492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5E4DD-AF21-47B5-815C-A874538D9395}">
      <dsp:nvSpPr>
        <dsp:cNvPr id="0" name=""/>
        <dsp:cNvSpPr/>
      </dsp:nvSpPr>
      <dsp:spPr>
        <a:xfrm rot="5400000">
          <a:off x="-224562" y="226551"/>
          <a:ext cx="1497084" cy="1047959"/>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GB" sz="3000" kern="1200" dirty="0">
              <a:latin typeface="Eurostile LT Std" panose="020B0504020202050204" pitchFamily="34" charset="0"/>
            </a:rPr>
            <a:t>Phase 1</a:t>
          </a:r>
          <a:endParaRPr lang="en-CH" sz="3000" kern="1200" dirty="0">
            <a:latin typeface="Eurostile LT Std" panose="020B0504020202050204" pitchFamily="34" charset="0"/>
          </a:endParaRPr>
        </a:p>
      </dsp:txBody>
      <dsp:txXfrm rot="-5400000">
        <a:off x="1" y="525969"/>
        <a:ext cx="1047959" cy="449125"/>
      </dsp:txXfrm>
    </dsp:sp>
    <dsp:sp modelId="{415D8292-5444-4B79-8403-7F2237CC5D17}">
      <dsp:nvSpPr>
        <dsp:cNvPr id="0" name=""/>
        <dsp:cNvSpPr/>
      </dsp:nvSpPr>
      <dsp:spPr>
        <a:xfrm rot="5400000">
          <a:off x="3313791" y="-2263843"/>
          <a:ext cx="973104" cy="5504768"/>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i="1" kern="1200" dirty="0">
              <a:solidFill>
                <a:srgbClr val="000000">
                  <a:hueOff val="0"/>
                  <a:satOff val="0"/>
                  <a:lumOff val="0"/>
                  <a:alphaOff val="0"/>
                </a:srgbClr>
              </a:solidFill>
              <a:latin typeface="Eurostile LT Std" panose="020B0504020202050204" pitchFamily="34" charset="0"/>
              <a:ea typeface="+mn-ea"/>
              <a:cs typeface="Arial"/>
            </a:rPr>
            <a:t>Development of a sustainability and SDG reporting assessment tool</a:t>
          </a:r>
          <a:endParaRPr lang="en-CH" sz="1800" i="1" kern="1200" dirty="0">
            <a:solidFill>
              <a:srgbClr val="000000">
                <a:hueOff val="0"/>
                <a:satOff val="0"/>
                <a:lumOff val="0"/>
                <a:alphaOff val="0"/>
              </a:srgbClr>
            </a:solidFill>
            <a:latin typeface="Eurostile LT Std" panose="020B0504020202050204" pitchFamily="34" charset="0"/>
            <a:ea typeface="+mn-ea"/>
            <a:cs typeface="Arial"/>
          </a:endParaRPr>
        </a:p>
        <a:p>
          <a:pPr marL="171450" lvl="1" indent="-171450" algn="l" defTabSz="800100">
            <a:lnSpc>
              <a:spcPct val="90000"/>
            </a:lnSpc>
            <a:spcBef>
              <a:spcPct val="0"/>
            </a:spcBef>
            <a:spcAft>
              <a:spcPct val="15000"/>
            </a:spcAft>
            <a:buChar char="•"/>
          </a:pPr>
          <a:r>
            <a:rPr lang="en-US" sz="1800" i="1" kern="1200" dirty="0">
              <a:solidFill>
                <a:srgbClr val="000000">
                  <a:hueOff val="0"/>
                  <a:satOff val="0"/>
                  <a:lumOff val="0"/>
                  <a:alphaOff val="0"/>
                </a:srgbClr>
              </a:solidFill>
              <a:latin typeface="Eurostile LT Std" panose="020B0504020202050204" pitchFamily="34" charset="0"/>
              <a:ea typeface="+mn-ea"/>
              <a:cs typeface="Arial"/>
            </a:rPr>
            <a:t>Status: Finalization</a:t>
          </a:r>
          <a:endParaRPr lang="en-CH" sz="1800" i="1" kern="1200" dirty="0">
            <a:solidFill>
              <a:srgbClr val="000000">
                <a:hueOff val="0"/>
                <a:satOff val="0"/>
                <a:lumOff val="0"/>
                <a:alphaOff val="0"/>
              </a:srgbClr>
            </a:solidFill>
            <a:latin typeface="Eurostile LT Std" panose="020B0504020202050204" pitchFamily="34" charset="0"/>
            <a:ea typeface="+mn-ea"/>
            <a:cs typeface="Arial"/>
          </a:endParaRPr>
        </a:p>
      </dsp:txBody>
      <dsp:txXfrm rot="-5400000">
        <a:off x="1047960" y="49491"/>
        <a:ext cx="5457265" cy="878098"/>
      </dsp:txXfrm>
    </dsp:sp>
    <dsp:sp modelId="{3BE57AFC-F393-47D9-BA02-D7B3625BC50B}">
      <dsp:nvSpPr>
        <dsp:cNvPr id="0" name=""/>
        <dsp:cNvSpPr/>
      </dsp:nvSpPr>
      <dsp:spPr>
        <a:xfrm rot="5400000">
          <a:off x="-224562" y="1528248"/>
          <a:ext cx="1497084" cy="1047959"/>
        </a:xfrm>
        <a:prstGeom prst="chevron">
          <a:avLst/>
        </a:prstGeom>
        <a:solidFill>
          <a:schemeClr val="accent5">
            <a:hueOff val="1628513"/>
            <a:satOff val="5598"/>
            <a:lumOff val="-26863"/>
            <a:alphaOff val="0"/>
          </a:schemeClr>
        </a:solidFill>
        <a:ln w="25400" cap="flat" cmpd="sng" algn="ctr">
          <a:solidFill>
            <a:schemeClr val="accent5">
              <a:hueOff val="1628513"/>
              <a:satOff val="5598"/>
              <a:lumOff val="-26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GB" sz="3000" kern="1200" dirty="0">
              <a:latin typeface="Eurostile LT Std" panose="020B0504020202050204" pitchFamily="34" charset="0"/>
            </a:rPr>
            <a:t>Phase 2</a:t>
          </a:r>
          <a:endParaRPr lang="en-CH" sz="3000" kern="1200" dirty="0">
            <a:latin typeface="Eurostile LT Std" panose="020B0504020202050204" pitchFamily="34" charset="0"/>
          </a:endParaRPr>
        </a:p>
      </dsp:txBody>
      <dsp:txXfrm rot="-5400000">
        <a:off x="1" y="1827666"/>
        <a:ext cx="1047959" cy="449125"/>
      </dsp:txXfrm>
    </dsp:sp>
    <dsp:sp modelId="{2B0175B1-38CD-4FAA-9750-FC9858878019}">
      <dsp:nvSpPr>
        <dsp:cNvPr id="0" name=""/>
        <dsp:cNvSpPr/>
      </dsp:nvSpPr>
      <dsp:spPr>
        <a:xfrm rot="5400000">
          <a:off x="3313791" y="-997216"/>
          <a:ext cx="973104" cy="5504768"/>
        </a:xfrm>
        <a:prstGeom prst="round2SameRect">
          <a:avLst/>
        </a:prstGeom>
        <a:solidFill>
          <a:schemeClr val="lt1">
            <a:alpha val="90000"/>
            <a:hueOff val="0"/>
            <a:satOff val="0"/>
            <a:lumOff val="0"/>
            <a:alphaOff val="0"/>
          </a:schemeClr>
        </a:solidFill>
        <a:ln w="25400" cap="flat" cmpd="sng" algn="ctr">
          <a:solidFill>
            <a:schemeClr val="accent5">
              <a:hueOff val="1628513"/>
              <a:satOff val="5598"/>
              <a:lumOff val="-26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solidFill>
                <a:srgbClr val="253DEF"/>
              </a:solidFill>
              <a:latin typeface="Eurostile LT Std" panose="020B0504020202050204" pitchFamily="34" charset="0"/>
            </a:rPr>
            <a:t>Developing and implementing  project activities in beneficiary countries</a:t>
          </a:r>
          <a:endParaRPr lang="en-CH" sz="1800" b="1" kern="1200" dirty="0">
            <a:solidFill>
              <a:srgbClr val="253DEF"/>
            </a:solidFill>
            <a:latin typeface="Eurostile LT Std" panose="020B0504020202050204" pitchFamily="34" charset="0"/>
          </a:endParaRPr>
        </a:p>
      </dsp:txBody>
      <dsp:txXfrm rot="-5400000">
        <a:off x="1047960" y="1316118"/>
        <a:ext cx="5457265" cy="878098"/>
      </dsp:txXfrm>
    </dsp:sp>
    <dsp:sp modelId="{22239E52-CE65-481A-9709-C4E1F2C0DF0A}">
      <dsp:nvSpPr>
        <dsp:cNvPr id="0" name=""/>
        <dsp:cNvSpPr/>
      </dsp:nvSpPr>
      <dsp:spPr>
        <a:xfrm rot="5400000">
          <a:off x="-224562" y="2829945"/>
          <a:ext cx="1497084" cy="1047959"/>
        </a:xfrm>
        <a:prstGeom prst="chevron">
          <a:avLst/>
        </a:prstGeom>
        <a:solidFill>
          <a:schemeClr val="accent5">
            <a:hueOff val="3257026"/>
            <a:satOff val="11196"/>
            <a:lumOff val="-53726"/>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GB" sz="3000" kern="1200" dirty="0">
              <a:latin typeface="Eurostile LT Std" panose="020B0504020202050204" pitchFamily="34" charset="0"/>
            </a:rPr>
            <a:t>Phase 3</a:t>
          </a:r>
          <a:endParaRPr lang="en-CH" sz="3000" kern="1200" dirty="0">
            <a:latin typeface="Eurostile LT Std" panose="020B0504020202050204" pitchFamily="34" charset="0"/>
          </a:endParaRPr>
        </a:p>
      </dsp:txBody>
      <dsp:txXfrm rot="-5400000">
        <a:off x="1" y="3129363"/>
        <a:ext cx="1047959" cy="449125"/>
      </dsp:txXfrm>
    </dsp:sp>
    <dsp:sp modelId="{D30A22CA-4AF1-4E45-A660-707B7F63E2A2}">
      <dsp:nvSpPr>
        <dsp:cNvPr id="0" name=""/>
        <dsp:cNvSpPr/>
      </dsp:nvSpPr>
      <dsp:spPr>
        <a:xfrm rot="5400000">
          <a:off x="3313791" y="339550"/>
          <a:ext cx="973104" cy="5504768"/>
        </a:xfrm>
        <a:prstGeom prst="round2SameRect">
          <a:avLst/>
        </a:prstGeom>
        <a:solidFill>
          <a:schemeClr val="lt1">
            <a:alpha val="90000"/>
            <a:hueOff val="0"/>
            <a:satOff val="0"/>
            <a:lumOff val="0"/>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rgbClr val="000000">
                  <a:hueOff val="0"/>
                  <a:satOff val="0"/>
                  <a:lumOff val="0"/>
                  <a:alphaOff val="0"/>
                </a:srgbClr>
              </a:solidFill>
              <a:latin typeface="Eurostile LT Std" panose="020B0504020202050204" pitchFamily="34" charset="0"/>
              <a:ea typeface="+mn-ea"/>
              <a:cs typeface="Arial"/>
            </a:rPr>
            <a:t>Regional collaboration and experience sharing of the lessons learned from the beneficiary countries</a:t>
          </a:r>
          <a:endParaRPr lang="en-CH" sz="2100" kern="1200" dirty="0">
            <a:latin typeface="Eurostile LT Std" panose="020B0504020202050204" pitchFamily="34" charset="0"/>
          </a:endParaRPr>
        </a:p>
      </dsp:txBody>
      <dsp:txXfrm rot="-5400000">
        <a:off x="1047960" y="2652885"/>
        <a:ext cx="5457265" cy="8780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05DD7-48A3-4944-93F6-7A9B058C5B7D}">
      <dsp:nvSpPr>
        <dsp:cNvPr id="0" name=""/>
        <dsp:cNvSpPr/>
      </dsp:nvSpPr>
      <dsp:spPr>
        <a:xfrm>
          <a:off x="0" y="0"/>
          <a:ext cx="6434501"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875462-4AB8-4CD9-8D47-CF77AB8DD8BE}">
      <dsp:nvSpPr>
        <dsp:cNvPr id="0" name=""/>
        <dsp:cNvSpPr/>
      </dsp:nvSpPr>
      <dsp:spPr>
        <a:xfrm>
          <a:off x="0" y="0"/>
          <a:ext cx="1286900" cy="3505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endParaRPr lang="en-CH" sz="2200" b="1" kern="1200" dirty="0">
            <a:solidFill>
              <a:srgbClr val="000000">
                <a:hueOff val="0"/>
                <a:satOff val="0"/>
                <a:lumOff val="0"/>
                <a:alphaOff val="0"/>
              </a:srgbClr>
            </a:solidFill>
            <a:latin typeface="Arial"/>
            <a:ea typeface="+mn-ea"/>
            <a:cs typeface="Arial"/>
          </a:endParaRPr>
        </a:p>
      </dsp:txBody>
      <dsp:txXfrm>
        <a:off x="0" y="0"/>
        <a:ext cx="1286900" cy="3505862"/>
      </dsp:txXfrm>
    </dsp:sp>
    <dsp:sp modelId="{A9E5BAAA-5CA7-4821-AB5D-D8FF3CDB2CCE}">
      <dsp:nvSpPr>
        <dsp:cNvPr id="0" name=""/>
        <dsp:cNvSpPr/>
      </dsp:nvSpPr>
      <dsp:spPr>
        <a:xfrm>
          <a:off x="1383417" y="54779"/>
          <a:ext cx="5051083" cy="1095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to provide practical information </a:t>
          </a:r>
          <a:r>
            <a:rPr lang="en-US" sz="1600" kern="1200" dirty="0"/>
            <a:t>on how these indicators could be measured in a consistent manner and in alignment with countries’ needs on monitoring the attainment of the SDG agenda.</a:t>
          </a:r>
          <a:endParaRPr lang="en-CH" sz="1600" kern="1200" dirty="0"/>
        </a:p>
      </dsp:txBody>
      <dsp:txXfrm>
        <a:off x="1383417" y="54779"/>
        <a:ext cx="5051083" cy="1095581"/>
      </dsp:txXfrm>
    </dsp:sp>
    <dsp:sp modelId="{A03E0EB8-3371-4072-AAEE-83476D9D119A}">
      <dsp:nvSpPr>
        <dsp:cNvPr id="0" name=""/>
        <dsp:cNvSpPr/>
      </dsp:nvSpPr>
      <dsp:spPr>
        <a:xfrm>
          <a:off x="1286900" y="1150360"/>
          <a:ext cx="5147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6188E7-0E41-4D3D-B4FD-BC26AAF0F6F8}">
      <dsp:nvSpPr>
        <dsp:cNvPr id="0" name=""/>
        <dsp:cNvSpPr/>
      </dsp:nvSpPr>
      <dsp:spPr>
        <a:xfrm>
          <a:off x="1383417" y="1205140"/>
          <a:ext cx="5051083" cy="1095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to assist governments </a:t>
          </a:r>
          <a:r>
            <a:rPr lang="en-US" sz="1600" kern="1200" dirty="0"/>
            <a:t>to assess the private sector contribution to the SDG implementation and to enable them to report on SDG indicator 12.6.1. </a:t>
          </a:r>
          <a:endParaRPr lang="en-CH" sz="1600" kern="1200" dirty="0"/>
        </a:p>
      </dsp:txBody>
      <dsp:txXfrm>
        <a:off x="1383417" y="1205140"/>
        <a:ext cx="5051083" cy="1095581"/>
      </dsp:txXfrm>
    </dsp:sp>
    <dsp:sp modelId="{4E5EB790-74FF-44F8-BEFB-CD4B6C5C0C22}">
      <dsp:nvSpPr>
        <dsp:cNvPr id="0" name=""/>
        <dsp:cNvSpPr/>
      </dsp:nvSpPr>
      <dsp:spPr>
        <a:xfrm>
          <a:off x="1286900" y="2300721"/>
          <a:ext cx="5147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2C2660-82A4-48D7-8577-3874DBB64600}">
      <dsp:nvSpPr>
        <dsp:cNvPr id="0" name=""/>
        <dsp:cNvSpPr/>
      </dsp:nvSpPr>
      <dsp:spPr>
        <a:xfrm>
          <a:off x="1383417" y="2355501"/>
          <a:ext cx="5051083" cy="1095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b="1" kern="1200" dirty="0"/>
            <a:t>to assist entities </a:t>
          </a:r>
          <a:r>
            <a:rPr lang="en-US" sz="1600" kern="1200" dirty="0"/>
            <a:t>to provide baseline data on sustainability issues in a consistent and comparable manner that would meet common needs of many different stakeholders of the SDG agenda</a:t>
          </a:r>
        </a:p>
      </dsp:txBody>
      <dsp:txXfrm>
        <a:off x="1383417" y="2355501"/>
        <a:ext cx="5051083" cy="1095581"/>
      </dsp:txXfrm>
    </dsp:sp>
    <dsp:sp modelId="{5D477EF8-6CD0-40D3-9CC3-C2D43C57BFBE}">
      <dsp:nvSpPr>
        <dsp:cNvPr id="0" name=""/>
        <dsp:cNvSpPr/>
      </dsp:nvSpPr>
      <dsp:spPr>
        <a:xfrm>
          <a:off x="1286900" y="3451082"/>
          <a:ext cx="5147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EF0BE-9759-464D-9B74-5D55293FA757}">
      <dsp:nvSpPr>
        <dsp:cNvPr id="0" name=""/>
        <dsp:cNvSpPr/>
      </dsp:nvSpPr>
      <dsp:spPr>
        <a:xfrm>
          <a:off x="212195" y="1244"/>
          <a:ext cx="2063818" cy="2063818"/>
        </a:xfrm>
        <a:prstGeom prst="ellipse">
          <a:avLst/>
        </a:prstGeom>
        <a:solidFill>
          <a:schemeClr val="accent1">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3579" tIns="15240" rIns="113579" bIns="15240" numCol="1" spcCol="1270" anchor="ctr" anchorCtr="1">
          <a:noAutofit/>
        </a:bodyPr>
        <a:lstStyle/>
        <a:p>
          <a:pPr marL="0" lvl="0" indent="0" algn="l" defTabSz="533400">
            <a:lnSpc>
              <a:spcPct val="90000"/>
            </a:lnSpc>
            <a:spcBef>
              <a:spcPct val="0"/>
            </a:spcBef>
            <a:spcAft>
              <a:spcPct val="35000"/>
            </a:spcAft>
            <a:buNone/>
          </a:pPr>
          <a:endParaRPr lang="en-US" sz="1200" kern="1200" dirty="0">
            <a:latin typeface="Eurostile LT Std" panose="020B0504020202050204" pitchFamily="34" charset="0"/>
          </a:endParaRPr>
        </a:p>
        <a:p>
          <a:pPr marL="0" lvl="0" indent="0" algn="l" defTabSz="533400">
            <a:lnSpc>
              <a:spcPct val="90000"/>
            </a:lnSpc>
            <a:spcBef>
              <a:spcPct val="0"/>
            </a:spcBef>
            <a:spcAft>
              <a:spcPct val="35000"/>
            </a:spcAft>
            <a:buNone/>
          </a:pPr>
          <a:endParaRPr lang="en-US" sz="1200" kern="1200" dirty="0">
            <a:latin typeface="Eurostile LT Std" panose="020B0504020202050204" pitchFamily="34" charset="0"/>
          </a:endParaRPr>
        </a:p>
        <a:p>
          <a:pPr marL="0" lvl="0" indent="0" algn="l" defTabSz="533400">
            <a:lnSpc>
              <a:spcPct val="90000"/>
            </a:lnSpc>
            <a:spcBef>
              <a:spcPct val="0"/>
            </a:spcBef>
            <a:spcAft>
              <a:spcPct val="35000"/>
            </a:spcAft>
            <a:buNone/>
          </a:pPr>
          <a:endParaRPr lang="en-US" sz="1200" kern="1200" dirty="0">
            <a:latin typeface="Eurostile LT Std" panose="020B0504020202050204" pitchFamily="34" charset="0"/>
          </a:endParaRPr>
        </a:p>
        <a:p>
          <a:pPr marL="0" lvl="0" indent="0" algn="l" defTabSz="533400">
            <a:lnSpc>
              <a:spcPct val="90000"/>
            </a:lnSpc>
            <a:spcBef>
              <a:spcPct val="0"/>
            </a:spcBef>
            <a:spcAft>
              <a:spcPct val="35000"/>
            </a:spcAft>
            <a:buNone/>
          </a:pPr>
          <a:endParaRPr lang="en-US" sz="1200" kern="1200" dirty="0">
            <a:latin typeface="Eurostile LT Std" panose="020B0504020202050204" pitchFamily="34" charset="0"/>
          </a:endParaRPr>
        </a:p>
        <a:p>
          <a:pPr marL="0" lvl="0" indent="0" algn="l" defTabSz="533400">
            <a:lnSpc>
              <a:spcPct val="90000"/>
            </a:lnSpc>
            <a:spcBef>
              <a:spcPct val="0"/>
            </a:spcBef>
            <a:spcAft>
              <a:spcPct val="35000"/>
            </a:spcAft>
            <a:buNone/>
          </a:pPr>
          <a:r>
            <a:rPr lang="en-US" sz="1200" kern="1200" dirty="0">
              <a:latin typeface="Eurostile LT Std" panose="020B0504020202050204" pitchFamily="34" charset="0"/>
            </a:rPr>
            <a:t>E</a:t>
          </a:r>
          <a:r>
            <a:rPr lang="en-CH" sz="1200" kern="1200" dirty="0" err="1">
              <a:latin typeface="Eurostile LT Std" panose="020B0504020202050204" pitchFamily="34" charset="0"/>
            </a:rPr>
            <a:t>conomic</a:t>
          </a:r>
          <a:endParaRPr lang="en-CH" sz="1200" kern="1200" dirty="0">
            <a:latin typeface="Eurostile LT Std" panose="020B0504020202050204" pitchFamily="34" charset="0"/>
          </a:endParaRPr>
        </a:p>
        <a:p>
          <a:pPr marL="114300" lvl="1" indent="-114300" algn="l" defTabSz="533400">
            <a:lnSpc>
              <a:spcPct val="90000"/>
            </a:lnSpc>
            <a:spcBef>
              <a:spcPct val="0"/>
            </a:spcBef>
            <a:spcAft>
              <a:spcPct val="15000"/>
            </a:spcAft>
            <a:buChar char="•"/>
          </a:pPr>
          <a:endParaRPr lang="en-CH" sz="1200" kern="1200" dirty="0">
            <a:latin typeface="Eurostile LT Std" panose="020B0504020202050204" pitchFamily="34" charset="0"/>
          </a:endParaRPr>
        </a:p>
      </dsp:txBody>
      <dsp:txXfrm>
        <a:off x="514434" y="303483"/>
        <a:ext cx="1459340" cy="1459340"/>
      </dsp:txXfrm>
    </dsp:sp>
    <dsp:sp modelId="{17AED958-F282-4889-AB4D-57F87F418BEB}">
      <dsp:nvSpPr>
        <dsp:cNvPr id="0" name=""/>
        <dsp:cNvSpPr/>
      </dsp:nvSpPr>
      <dsp:spPr>
        <a:xfrm>
          <a:off x="1863249" y="1244"/>
          <a:ext cx="2063818" cy="2063818"/>
        </a:xfrm>
        <a:prstGeom prst="ellipse">
          <a:avLst/>
        </a:prstGeom>
        <a:solidFill>
          <a:schemeClr val="accent1">
            <a:shade val="80000"/>
            <a:alpha val="50000"/>
            <a:hueOff val="2"/>
            <a:satOff val="4906"/>
            <a:lumOff val="2565"/>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3579" tIns="15240" rIns="113579" bIns="15240" numCol="1" spcCol="1270" anchor="ctr" anchorCtr="1">
          <a:noAutofit/>
        </a:bodyPr>
        <a:lstStyle/>
        <a:p>
          <a:pPr marL="0" lvl="0" indent="0" algn="l" defTabSz="533400">
            <a:lnSpc>
              <a:spcPct val="90000"/>
            </a:lnSpc>
            <a:spcBef>
              <a:spcPct val="0"/>
            </a:spcBef>
            <a:spcAft>
              <a:spcPct val="35000"/>
            </a:spcAft>
            <a:buNone/>
          </a:pPr>
          <a:endParaRPr lang="en-US" sz="1200" kern="1200" dirty="0">
            <a:latin typeface="Eurostile LT Std" panose="020B0504020202050204" pitchFamily="34" charset="0"/>
          </a:endParaRPr>
        </a:p>
        <a:p>
          <a:pPr marL="0" lvl="0" indent="0" algn="l" defTabSz="533400">
            <a:lnSpc>
              <a:spcPct val="90000"/>
            </a:lnSpc>
            <a:spcBef>
              <a:spcPct val="0"/>
            </a:spcBef>
            <a:spcAft>
              <a:spcPct val="35000"/>
            </a:spcAft>
            <a:buNone/>
          </a:pPr>
          <a:endParaRPr lang="en-US" sz="1200" kern="1200" dirty="0">
            <a:latin typeface="Eurostile LT Std" panose="020B0504020202050204" pitchFamily="34" charset="0"/>
          </a:endParaRPr>
        </a:p>
        <a:p>
          <a:pPr marL="0" lvl="0" indent="0" algn="l" defTabSz="533400">
            <a:lnSpc>
              <a:spcPct val="90000"/>
            </a:lnSpc>
            <a:spcBef>
              <a:spcPct val="0"/>
            </a:spcBef>
            <a:spcAft>
              <a:spcPct val="35000"/>
            </a:spcAft>
            <a:buNone/>
          </a:pPr>
          <a:endParaRPr lang="en-US" sz="1200" kern="1200" dirty="0">
            <a:latin typeface="Eurostile LT Std" panose="020B0504020202050204" pitchFamily="34" charset="0"/>
          </a:endParaRPr>
        </a:p>
        <a:p>
          <a:pPr marL="0" lvl="0" indent="0" algn="l" defTabSz="533400">
            <a:lnSpc>
              <a:spcPct val="90000"/>
            </a:lnSpc>
            <a:spcBef>
              <a:spcPct val="0"/>
            </a:spcBef>
            <a:spcAft>
              <a:spcPct val="35000"/>
            </a:spcAft>
            <a:buNone/>
          </a:pPr>
          <a:endParaRPr lang="en-US" sz="1200" kern="1200" dirty="0">
            <a:latin typeface="Eurostile LT Std" panose="020B0504020202050204" pitchFamily="34" charset="0"/>
          </a:endParaRPr>
        </a:p>
        <a:p>
          <a:pPr marL="0" lvl="0" indent="0" algn="l" defTabSz="533400">
            <a:lnSpc>
              <a:spcPct val="90000"/>
            </a:lnSpc>
            <a:spcBef>
              <a:spcPct val="0"/>
            </a:spcBef>
            <a:spcAft>
              <a:spcPct val="35000"/>
            </a:spcAft>
            <a:buNone/>
          </a:pPr>
          <a:r>
            <a:rPr lang="en-US" sz="1200" kern="1200" dirty="0">
              <a:latin typeface="Eurostile LT Std" panose="020B0504020202050204" pitchFamily="34" charset="0"/>
            </a:rPr>
            <a:t>E</a:t>
          </a:r>
          <a:r>
            <a:rPr lang="en-CH" sz="1200" kern="1200" dirty="0" err="1">
              <a:latin typeface="Eurostile LT Std" panose="020B0504020202050204" pitchFamily="34" charset="0"/>
            </a:rPr>
            <a:t>nvironmental</a:t>
          </a:r>
          <a:endParaRPr lang="en-CH" sz="1200" kern="1200" dirty="0">
            <a:latin typeface="Eurostile LT Std" panose="020B0504020202050204" pitchFamily="34" charset="0"/>
          </a:endParaRPr>
        </a:p>
        <a:p>
          <a:pPr marL="114300" lvl="1" indent="-114300" algn="l" defTabSz="533400">
            <a:lnSpc>
              <a:spcPct val="90000"/>
            </a:lnSpc>
            <a:spcBef>
              <a:spcPct val="0"/>
            </a:spcBef>
            <a:spcAft>
              <a:spcPct val="15000"/>
            </a:spcAft>
            <a:buChar char="•"/>
          </a:pPr>
          <a:endParaRPr lang="en-CH" sz="1200" kern="1200">
            <a:latin typeface="Eurostile LT Std" panose="020B0504020202050204" pitchFamily="34" charset="0"/>
          </a:endParaRPr>
        </a:p>
      </dsp:txBody>
      <dsp:txXfrm>
        <a:off x="2165488" y="303483"/>
        <a:ext cx="1459340" cy="1459340"/>
      </dsp:txXfrm>
    </dsp:sp>
    <dsp:sp modelId="{D31992EF-3CED-40F9-A615-1F0354C84217}">
      <dsp:nvSpPr>
        <dsp:cNvPr id="0" name=""/>
        <dsp:cNvSpPr/>
      </dsp:nvSpPr>
      <dsp:spPr>
        <a:xfrm>
          <a:off x="3514304" y="1244"/>
          <a:ext cx="2063818" cy="2063818"/>
        </a:xfrm>
        <a:prstGeom prst="ellipse">
          <a:avLst/>
        </a:prstGeom>
        <a:solidFill>
          <a:schemeClr val="accent1">
            <a:shade val="80000"/>
            <a:alpha val="50000"/>
            <a:hueOff val="3"/>
            <a:satOff val="9811"/>
            <a:lumOff val="513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3579" tIns="15240" rIns="113579" bIns="15240" numCol="1" spcCol="1270" anchor="ctr" anchorCtr="0">
          <a:noAutofit/>
        </a:bodyPr>
        <a:lstStyle/>
        <a:p>
          <a:pPr marL="0" lvl="0" indent="0" algn="ctr" defTabSz="533400">
            <a:lnSpc>
              <a:spcPct val="90000"/>
            </a:lnSpc>
            <a:spcBef>
              <a:spcPct val="0"/>
            </a:spcBef>
            <a:spcAft>
              <a:spcPct val="35000"/>
            </a:spcAft>
            <a:buNone/>
          </a:pPr>
          <a:endParaRPr lang="es-MX" sz="1200" kern="1200" dirty="0">
            <a:latin typeface="Eurostile LT Std" panose="020B0504020202050204" pitchFamily="34" charset="0"/>
          </a:endParaRPr>
        </a:p>
        <a:p>
          <a:pPr marL="0" lvl="0" indent="0" algn="ctr" defTabSz="533400">
            <a:lnSpc>
              <a:spcPct val="90000"/>
            </a:lnSpc>
            <a:spcBef>
              <a:spcPct val="0"/>
            </a:spcBef>
            <a:spcAft>
              <a:spcPct val="35000"/>
            </a:spcAft>
            <a:buNone/>
          </a:pPr>
          <a:endParaRPr lang="es-MX" sz="1200" kern="1200" dirty="0">
            <a:latin typeface="Eurostile LT Std" panose="020B0504020202050204" pitchFamily="34" charset="0"/>
          </a:endParaRPr>
        </a:p>
        <a:p>
          <a:pPr marL="0" lvl="0" indent="0" algn="ctr" defTabSz="533400">
            <a:lnSpc>
              <a:spcPct val="90000"/>
            </a:lnSpc>
            <a:spcBef>
              <a:spcPct val="0"/>
            </a:spcBef>
            <a:spcAft>
              <a:spcPct val="35000"/>
            </a:spcAft>
            <a:buNone/>
          </a:pPr>
          <a:endParaRPr lang="es-MX" sz="1200" kern="1200" dirty="0">
            <a:latin typeface="Eurostile LT Std" panose="020B0504020202050204" pitchFamily="34" charset="0"/>
          </a:endParaRPr>
        </a:p>
        <a:p>
          <a:pPr marL="0" lvl="0" indent="0" algn="ctr" defTabSz="533400">
            <a:lnSpc>
              <a:spcPct val="90000"/>
            </a:lnSpc>
            <a:spcBef>
              <a:spcPct val="0"/>
            </a:spcBef>
            <a:spcAft>
              <a:spcPct val="35000"/>
            </a:spcAft>
            <a:buNone/>
          </a:pPr>
          <a:r>
            <a:rPr lang="es-MX" sz="1200" kern="1200" dirty="0">
              <a:latin typeface="Eurostile LT Std" panose="020B0504020202050204" pitchFamily="34" charset="0"/>
            </a:rPr>
            <a:t>S</a:t>
          </a:r>
          <a:r>
            <a:rPr lang="en-CH" sz="1200" kern="1200" dirty="0" err="1">
              <a:latin typeface="Eurostile LT Std" panose="020B0504020202050204" pitchFamily="34" charset="0"/>
            </a:rPr>
            <a:t>ocial</a:t>
          </a:r>
          <a:endParaRPr lang="en-CH" sz="1200" kern="1200" dirty="0">
            <a:latin typeface="Eurostile LT Std" panose="020B0504020202050204" pitchFamily="34" charset="0"/>
          </a:endParaRPr>
        </a:p>
      </dsp:txBody>
      <dsp:txXfrm>
        <a:off x="3816543" y="303483"/>
        <a:ext cx="1459340" cy="1459340"/>
      </dsp:txXfrm>
    </dsp:sp>
    <dsp:sp modelId="{4F52B6DB-123B-476E-95B6-ADA4BA95DC33}">
      <dsp:nvSpPr>
        <dsp:cNvPr id="0" name=""/>
        <dsp:cNvSpPr/>
      </dsp:nvSpPr>
      <dsp:spPr>
        <a:xfrm>
          <a:off x="5165358" y="1244"/>
          <a:ext cx="2063818" cy="2063818"/>
        </a:xfrm>
        <a:prstGeom prst="ellipse">
          <a:avLst/>
        </a:prstGeom>
        <a:solidFill>
          <a:schemeClr val="accent1">
            <a:shade val="80000"/>
            <a:alpha val="50000"/>
            <a:hueOff val="5"/>
            <a:satOff val="14717"/>
            <a:lumOff val="7695"/>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3579" tIns="15240" rIns="113579" bIns="15240" numCol="1" spcCol="1270" anchor="ctr" anchorCtr="0">
          <a:noAutofit/>
        </a:bodyPr>
        <a:lstStyle/>
        <a:p>
          <a:pPr marL="0" lvl="0" indent="0" algn="ctr" defTabSz="533400">
            <a:lnSpc>
              <a:spcPct val="90000"/>
            </a:lnSpc>
            <a:spcBef>
              <a:spcPct val="0"/>
            </a:spcBef>
            <a:spcAft>
              <a:spcPct val="35000"/>
            </a:spcAft>
            <a:buNone/>
          </a:pPr>
          <a:endParaRPr lang="es-MX" sz="1200" kern="1200" dirty="0">
            <a:latin typeface="Eurostile LT Std" panose="020B0504020202050204" pitchFamily="34" charset="0"/>
          </a:endParaRPr>
        </a:p>
        <a:p>
          <a:pPr marL="0" lvl="0" indent="0" algn="ctr" defTabSz="533400">
            <a:lnSpc>
              <a:spcPct val="90000"/>
            </a:lnSpc>
            <a:spcBef>
              <a:spcPct val="0"/>
            </a:spcBef>
            <a:spcAft>
              <a:spcPct val="35000"/>
            </a:spcAft>
            <a:buNone/>
          </a:pPr>
          <a:endParaRPr lang="es-MX" sz="1200" kern="1200" dirty="0">
            <a:latin typeface="Eurostile LT Std" panose="020B0504020202050204" pitchFamily="34" charset="0"/>
          </a:endParaRPr>
        </a:p>
        <a:p>
          <a:pPr marL="0" lvl="0" indent="0" algn="ctr" defTabSz="533400">
            <a:lnSpc>
              <a:spcPct val="90000"/>
            </a:lnSpc>
            <a:spcBef>
              <a:spcPct val="0"/>
            </a:spcBef>
            <a:spcAft>
              <a:spcPct val="35000"/>
            </a:spcAft>
            <a:buNone/>
          </a:pPr>
          <a:endParaRPr lang="es-MX" sz="1200" kern="1200" dirty="0">
            <a:latin typeface="Eurostile LT Std" panose="020B0504020202050204" pitchFamily="34" charset="0"/>
          </a:endParaRPr>
        </a:p>
        <a:p>
          <a:pPr marL="0" lvl="0" indent="0" algn="ctr" defTabSz="533400">
            <a:lnSpc>
              <a:spcPct val="90000"/>
            </a:lnSpc>
            <a:spcBef>
              <a:spcPct val="0"/>
            </a:spcBef>
            <a:spcAft>
              <a:spcPct val="35000"/>
            </a:spcAft>
            <a:buNone/>
          </a:pPr>
          <a:r>
            <a:rPr lang="es-MX" sz="1200" kern="1200" dirty="0">
              <a:latin typeface="Eurostile LT Std" panose="020B0504020202050204" pitchFamily="34" charset="0"/>
            </a:rPr>
            <a:t>I</a:t>
          </a:r>
          <a:r>
            <a:rPr lang="en-CH" sz="1200" kern="1200" dirty="0" err="1">
              <a:latin typeface="Eurostile LT Std" panose="020B0504020202050204" pitchFamily="34" charset="0"/>
            </a:rPr>
            <a:t>nstitutional</a:t>
          </a:r>
          <a:endParaRPr lang="en-CH" sz="1200" kern="1200" dirty="0">
            <a:latin typeface="Eurostile LT Std" panose="020B0504020202050204" pitchFamily="34" charset="0"/>
          </a:endParaRPr>
        </a:p>
      </dsp:txBody>
      <dsp:txXfrm>
        <a:off x="5467597" y="303483"/>
        <a:ext cx="1459340" cy="1459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CDBBE-62F9-4FF1-9123-77D6ECBD4DA8}">
      <dsp:nvSpPr>
        <dsp:cNvPr id="0" name=""/>
        <dsp:cNvSpPr/>
      </dsp:nvSpPr>
      <dsp:spPr>
        <a:xfrm>
          <a:off x="0" y="345146"/>
          <a:ext cx="2735658" cy="378000"/>
        </a:xfrm>
        <a:prstGeom prst="rect">
          <a:avLst/>
        </a:prstGeom>
        <a:solidFill>
          <a:schemeClr val="lt1">
            <a:alpha val="9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E3CE4A-F405-4BDA-9837-CE15B5B45313}">
      <dsp:nvSpPr>
        <dsp:cNvPr id="0" name=""/>
        <dsp:cNvSpPr/>
      </dsp:nvSpPr>
      <dsp:spPr>
        <a:xfrm>
          <a:off x="136782" y="123746"/>
          <a:ext cx="1914961" cy="442800"/>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81" tIns="0" rIns="72381" bIns="0" numCol="1" spcCol="1270" anchor="ctr" anchorCtr="0">
          <a:noAutofit/>
        </a:bodyPr>
        <a:lstStyle/>
        <a:p>
          <a:pPr marL="0" lvl="0" indent="0" algn="l" defTabSz="666750">
            <a:lnSpc>
              <a:spcPct val="90000"/>
            </a:lnSpc>
            <a:spcBef>
              <a:spcPct val="0"/>
            </a:spcBef>
            <a:spcAft>
              <a:spcPct val="35000"/>
            </a:spcAft>
            <a:buNone/>
          </a:pPr>
          <a:r>
            <a:rPr lang="de-DE" sz="1500" b="0" i="0" u="none" kern="1200"/>
            <a:t>oil and gas</a:t>
          </a:r>
          <a:endParaRPr lang="en-CH" sz="1500" kern="1200" dirty="0"/>
        </a:p>
      </dsp:txBody>
      <dsp:txXfrm>
        <a:off x="158398" y="145362"/>
        <a:ext cx="1871729" cy="399568"/>
      </dsp:txXfrm>
    </dsp:sp>
    <dsp:sp modelId="{32480117-758B-4B4C-BE5A-1885DBE54C7E}">
      <dsp:nvSpPr>
        <dsp:cNvPr id="0" name=""/>
        <dsp:cNvSpPr/>
      </dsp:nvSpPr>
      <dsp:spPr>
        <a:xfrm>
          <a:off x="0" y="1025547"/>
          <a:ext cx="2735658" cy="378000"/>
        </a:xfrm>
        <a:prstGeom prst="rect">
          <a:avLst/>
        </a:prstGeom>
        <a:solidFill>
          <a:schemeClr val="lt1">
            <a:alpha val="90000"/>
            <a:hueOff val="0"/>
            <a:satOff val="0"/>
            <a:lumOff val="0"/>
            <a:alphaOff val="0"/>
          </a:schemeClr>
        </a:solidFill>
        <a:ln w="25400" cap="flat" cmpd="sng" algn="ctr">
          <a:solidFill>
            <a:schemeClr val="accent2">
              <a:shade val="50000"/>
              <a:hueOff val="0"/>
              <a:satOff val="-10540"/>
              <a:lumOff val="15913"/>
              <a:alphaOff val="0"/>
            </a:schemeClr>
          </a:solidFill>
          <a:prstDash val="solid"/>
        </a:ln>
        <a:effectLst/>
      </dsp:spPr>
      <dsp:style>
        <a:lnRef idx="2">
          <a:scrgbClr r="0" g="0" b="0"/>
        </a:lnRef>
        <a:fillRef idx="1">
          <a:scrgbClr r="0" g="0" b="0"/>
        </a:fillRef>
        <a:effectRef idx="0">
          <a:scrgbClr r="0" g="0" b="0"/>
        </a:effectRef>
        <a:fontRef idx="minor"/>
      </dsp:style>
    </dsp:sp>
    <dsp:sp modelId="{F7FDEB2B-CE73-4A8C-9FBC-30A2CCD628E7}">
      <dsp:nvSpPr>
        <dsp:cNvPr id="0" name=""/>
        <dsp:cNvSpPr/>
      </dsp:nvSpPr>
      <dsp:spPr>
        <a:xfrm>
          <a:off x="136782" y="804147"/>
          <a:ext cx="1914961" cy="442800"/>
        </a:xfrm>
        <a:prstGeom prst="roundRect">
          <a:avLst/>
        </a:prstGeom>
        <a:solidFill>
          <a:schemeClr val="accent2">
            <a:shade val="50000"/>
            <a:hueOff val="0"/>
            <a:satOff val="-10844"/>
            <a:lumOff val="175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81" tIns="0" rIns="72381" bIns="0" numCol="1" spcCol="1270" anchor="ctr" anchorCtr="0">
          <a:noAutofit/>
        </a:bodyPr>
        <a:lstStyle/>
        <a:p>
          <a:pPr marL="0" lvl="0" indent="0" algn="l" defTabSz="666750">
            <a:lnSpc>
              <a:spcPct val="90000"/>
            </a:lnSpc>
            <a:spcBef>
              <a:spcPct val="0"/>
            </a:spcBef>
            <a:spcAft>
              <a:spcPct val="35000"/>
            </a:spcAft>
            <a:buNone/>
          </a:pPr>
          <a:r>
            <a:rPr lang="de-DE" sz="1500" b="0" i="0" u="none" kern="1200"/>
            <a:t>hospitality</a:t>
          </a:r>
          <a:endParaRPr lang="de-DE" sz="1500" kern="1200"/>
        </a:p>
      </dsp:txBody>
      <dsp:txXfrm>
        <a:off x="158398" y="825763"/>
        <a:ext cx="1871729" cy="399568"/>
      </dsp:txXfrm>
    </dsp:sp>
    <dsp:sp modelId="{72E8E20A-D27D-4228-809B-48B6DD9DA63D}">
      <dsp:nvSpPr>
        <dsp:cNvPr id="0" name=""/>
        <dsp:cNvSpPr/>
      </dsp:nvSpPr>
      <dsp:spPr>
        <a:xfrm>
          <a:off x="0" y="1705947"/>
          <a:ext cx="2735658" cy="378000"/>
        </a:xfrm>
        <a:prstGeom prst="rect">
          <a:avLst/>
        </a:prstGeom>
        <a:solidFill>
          <a:schemeClr val="lt1">
            <a:alpha val="90000"/>
            <a:hueOff val="0"/>
            <a:satOff val="0"/>
            <a:lumOff val="0"/>
            <a:alphaOff val="0"/>
          </a:schemeClr>
        </a:solidFill>
        <a:ln w="25400" cap="flat" cmpd="sng" algn="ctr">
          <a:solidFill>
            <a:schemeClr val="accent2">
              <a:shade val="50000"/>
              <a:hueOff val="0"/>
              <a:satOff val="-21080"/>
              <a:lumOff val="31826"/>
              <a:alphaOff val="0"/>
            </a:schemeClr>
          </a:solidFill>
          <a:prstDash val="solid"/>
        </a:ln>
        <a:effectLst/>
      </dsp:spPr>
      <dsp:style>
        <a:lnRef idx="2">
          <a:scrgbClr r="0" g="0" b="0"/>
        </a:lnRef>
        <a:fillRef idx="1">
          <a:scrgbClr r="0" g="0" b="0"/>
        </a:fillRef>
        <a:effectRef idx="0">
          <a:scrgbClr r="0" g="0" b="0"/>
        </a:effectRef>
        <a:fontRef idx="minor"/>
      </dsp:style>
    </dsp:sp>
    <dsp:sp modelId="{43853EF6-870D-4182-B482-B193682DFC41}">
      <dsp:nvSpPr>
        <dsp:cNvPr id="0" name=""/>
        <dsp:cNvSpPr/>
      </dsp:nvSpPr>
      <dsp:spPr>
        <a:xfrm>
          <a:off x="136782" y="1484547"/>
          <a:ext cx="1914961" cy="442800"/>
        </a:xfrm>
        <a:prstGeom prst="roundRect">
          <a:avLst/>
        </a:prstGeom>
        <a:solidFill>
          <a:schemeClr val="accent2">
            <a:shade val="50000"/>
            <a:hueOff val="0"/>
            <a:satOff val="-21688"/>
            <a:lumOff val="35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81" tIns="0" rIns="72381" bIns="0" numCol="1" spcCol="1270" anchor="ctr" anchorCtr="0">
          <a:noAutofit/>
        </a:bodyPr>
        <a:lstStyle/>
        <a:p>
          <a:pPr marL="0" lvl="0" indent="0" algn="l" defTabSz="666750">
            <a:lnSpc>
              <a:spcPct val="90000"/>
            </a:lnSpc>
            <a:spcBef>
              <a:spcPct val="0"/>
            </a:spcBef>
            <a:spcAft>
              <a:spcPct val="35000"/>
            </a:spcAft>
            <a:buNone/>
          </a:pPr>
          <a:r>
            <a:rPr lang="de-DE" sz="1500" b="0" i="0" u="none" kern="1200"/>
            <a:t>garment</a:t>
          </a:r>
          <a:endParaRPr lang="de-DE" sz="1500" kern="1200"/>
        </a:p>
      </dsp:txBody>
      <dsp:txXfrm>
        <a:off x="158398" y="1506163"/>
        <a:ext cx="1871729" cy="399568"/>
      </dsp:txXfrm>
    </dsp:sp>
    <dsp:sp modelId="{255BC866-4189-4FEA-A198-6E6B497FBCC2}">
      <dsp:nvSpPr>
        <dsp:cNvPr id="0" name=""/>
        <dsp:cNvSpPr/>
      </dsp:nvSpPr>
      <dsp:spPr>
        <a:xfrm>
          <a:off x="0" y="2386347"/>
          <a:ext cx="2735658" cy="378000"/>
        </a:xfrm>
        <a:prstGeom prst="rect">
          <a:avLst/>
        </a:prstGeom>
        <a:solidFill>
          <a:schemeClr val="lt1">
            <a:alpha val="90000"/>
            <a:hueOff val="0"/>
            <a:satOff val="0"/>
            <a:lumOff val="0"/>
            <a:alphaOff val="0"/>
          </a:schemeClr>
        </a:solidFill>
        <a:ln w="25400" cap="flat" cmpd="sng" algn="ctr">
          <a:solidFill>
            <a:schemeClr val="accent2">
              <a:shade val="50000"/>
              <a:hueOff val="0"/>
              <a:satOff val="-31620"/>
              <a:lumOff val="47739"/>
              <a:alphaOff val="0"/>
            </a:schemeClr>
          </a:solidFill>
          <a:prstDash val="solid"/>
        </a:ln>
        <a:effectLst/>
      </dsp:spPr>
      <dsp:style>
        <a:lnRef idx="2">
          <a:scrgbClr r="0" g="0" b="0"/>
        </a:lnRef>
        <a:fillRef idx="1">
          <a:scrgbClr r="0" g="0" b="0"/>
        </a:fillRef>
        <a:effectRef idx="0">
          <a:scrgbClr r="0" g="0" b="0"/>
        </a:effectRef>
        <a:fontRef idx="minor"/>
      </dsp:style>
    </dsp:sp>
    <dsp:sp modelId="{0E1DA4AE-E479-439C-9356-C344945AF102}">
      <dsp:nvSpPr>
        <dsp:cNvPr id="0" name=""/>
        <dsp:cNvSpPr/>
      </dsp:nvSpPr>
      <dsp:spPr>
        <a:xfrm>
          <a:off x="136782" y="2164947"/>
          <a:ext cx="1914961" cy="442800"/>
        </a:xfrm>
        <a:prstGeom prst="roundRect">
          <a:avLst/>
        </a:prstGeom>
        <a:solidFill>
          <a:schemeClr val="accent2">
            <a:shade val="50000"/>
            <a:hueOff val="0"/>
            <a:satOff val="-32532"/>
            <a:lumOff val="527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81" tIns="0" rIns="72381" bIns="0" numCol="1" spcCol="1270" anchor="ctr" anchorCtr="0">
          <a:noAutofit/>
        </a:bodyPr>
        <a:lstStyle/>
        <a:p>
          <a:pPr marL="0" lvl="0" indent="0" algn="l" defTabSz="666750">
            <a:lnSpc>
              <a:spcPct val="90000"/>
            </a:lnSpc>
            <a:spcBef>
              <a:spcPct val="0"/>
            </a:spcBef>
            <a:spcAft>
              <a:spcPct val="35000"/>
            </a:spcAft>
            <a:buNone/>
          </a:pPr>
          <a:r>
            <a:rPr lang="de-DE" sz="1500" b="0" i="0" u="none" kern="1200"/>
            <a:t>energy</a:t>
          </a:r>
          <a:endParaRPr lang="de-DE" sz="1500" kern="1200"/>
        </a:p>
      </dsp:txBody>
      <dsp:txXfrm>
        <a:off x="158398" y="2186563"/>
        <a:ext cx="1871729" cy="399568"/>
      </dsp:txXfrm>
    </dsp:sp>
    <dsp:sp modelId="{395956D3-BEA2-4A00-8B05-939913B64925}">
      <dsp:nvSpPr>
        <dsp:cNvPr id="0" name=""/>
        <dsp:cNvSpPr/>
      </dsp:nvSpPr>
      <dsp:spPr>
        <a:xfrm>
          <a:off x="0" y="3066747"/>
          <a:ext cx="2735658" cy="378000"/>
        </a:xfrm>
        <a:prstGeom prst="rect">
          <a:avLst/>
        </a:prstGeom>
        <a:solidFill>
          <a:schemeClr val="lt1">
            <a:alpha val="90000"/>
            <a:hueOff val="0"/>
            <a:satOff val="0"/>
            <a:lumOff val="0"/>
            <a:alphaOff val="0"/>
          </a:schemeClr>
        </a:solidFill>
        <a:ln w="25400" cap="flat" cmpd="sng" algn="ctr">
          <a:solidFill>
            <a:schemeClr val="accent2">
              <a:shade val="50000"/>
              <a:hueOff val="0"/>
              <a:satOff val="-21080"/>
              <a:lumOff val="31826"/>
              <a:alphaOff val="0"/>
            </a:schemeClr>
          </a:solidFill>
          <a:prstDash val="solid"/>
        </a:ln>
        <a:effectLst/>
      </dsp:spPr>
      <dsp:style>
        <a:lnRef idx="2">
          <a:scrgbClr r="0" g="0" b="0"/>
        </a:lnRef>
        <a:fillRef idx="1">
          <a:scrgbClr r="0" g="0" b="0"/>
        </a:fillRef>
        <a:effectRef idx="0">
          <a:scrgbClr r="0" g="0" b="0"/>
        </a:effectRef>
        <a:fontRef idx="minor"/>
      </dsp:style>
    </dsp:sp>
    <dsp:sp modelId="{9F8FBA03-8954-40BD-B16E-2AEE1DA307AF}">
      <dsp:nvSpPr>
        <dsp:cNvPr id="0" name=""/>
        <dsp:cNvSpPr/>
      </dsp:nvSpPr>
      <dsp:spPr>
        <a:xfrm>
          <a:off x="136782" y="2845347"/>
          <a:ext cx="1914961" cy="442800"/>
        </a:xfrm>
        <a:prstGeom prst="roundRect">
          <a:avLst/>
        </a:prstGeom>
        <a:solidFill>
          <a:schemeClr val="accent2">
            <a:shade val="50000"/>
            <a:hueOff val="0"/>
            <a:satOff val="-21688"/>
            <a:lumOff val="35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81" tIns="0" rIns="72381" bIns="0" numCol="1" spcCol="1270" anchor="ctr" anchorCtr="0">
          <a:noAutofit/>
        </a:bodyPr>
        <a:lstStyle/>
        <a:p>
          <a:pPr marL="0" lvl="0" indent="0" algn="l" defTabSz="666750">
            <a:lnSpc>
              <a:spcPct val="90000"/>
            </a:lnSpc>
            <a:spcBef>
              <a:spcPct val="0"/>
            </a:spcBef>
            <a:spcAft>
              <a:spcPct val="35000"/>
            </a:spcAft>
            <a:buNone/>
          </a:pPr>
          <a:r>
            <a:rPr lang="de-DE" sz="1500" b="0" i="0" u="none" kern="1200"/>
            <a:t>healthcare </a:t>
          </a:r>
          <a:endParaRPr lang="de-DE" sz="1500" kern="1200"/>
        </a:p>
      </dsp:txBody>
      <dsp:txXfrm>
        <a:off x="158398" y="2866963"/>
        <a:ext cx="1871729" cy="399568"/>
      </dsp:txXfrm>
    </dsp:sp>
    <dsp:sp modelId="{30617E81-1EF2-4C82-8039-E432EF922A6D}">
      <dsp:nvSpPr>
        <dsp:cNvPr id="0" name=""/>
        <dsp:cNvSpPr/>
      </dsp:nvSpPr>
      <dsp:spPr>
        <a:xfrm>
          <a:off x="0" y="3747147"/>
          <a:ext cx="2735658" cy="378000"/>
        </a:xfrm>
        <a:prstGeom prst="rect">
          <a:avLst/>
        </a:prstGeom>
        <a:solidFill>
          <a:schemeClr val="lt1">
            <a:alpha val="90000"/>
            <a:hueOff val="0"/>
            <a:satOff val="0"/>
            <a:lumOff val="0"/>
            <a:alphaOff val="0"/>
          </a:schemeClr>
        </a:solidFill>
        <a:ln w="25400" cap="flat" cmpd="sng" algn="ctr">
          <a:solidFill>
            <a:schemeClr val="accent2">
              <a:shade val="50000"/>
              <a:hueOff val="0"/>
              <a:satOff val="-10540"/>
              <a:lumOff val="15913"/>
              <a:alphaOff val="0"/>
            </a:schemeClr>
          </a:solidFill>
          <a:prstDash val="solid"/>
        </a:ln>
        <a:effectLst/>
      </dsp:spPr>
      <dsp:style>
        <a:lnRef idx="2">
          <a:scrgbClr r="0" g="0" b="0"/>
        </a:lnRef>
        <a:fillRef idx="1">
          <a:scrgbClr r="0" g="0" b="0"/>
        </a:fillRef>
        <a:effectRef idx="0">
          <a:scrgbClr r="0" g="0" b="0"/>
        </a:effectRef>
        <a:fontRef idx="minor"/>
      </dsp:style>
    </dsp:sp>
    <dsp:sp modelId="{DD4761A7-30F8-4F87-B8AF-B74BF9A54837}">
      <dsp:nvSpPr>
        <dsp:cNvPr id="0" name=""/>
        <dsp:cNvSpPr/>
      </dsp:nvSpPr>
      <dsp:spPr>
        <a:xfrm>
          <a:off x="136782" y="3525747"/>
          <a:ext cx="1914961" cy="442800"/>
        </a:xfrm>
        <a:prstGeom prst="roundRect">
          <a:avLst/>
        </a:prstGeom>
        <a:solidFill>
          <a:schemeClr val="accent2">
            <a:shade val="50000"/>
            <a:hueOff val="0"/>
            <a:satOff val="-10844"/>
            <a:lumOff val="175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81" tIns="0" rIns="72381" bIns="0" numCol="1" spcCol="1270" anchor="ctr" anchorCtr="0">
          <a:noAutofit/>
        </a:bodyPr>
        <a:lstStyle/>
        <a:p>
          <a:pPr marL="0" lvl="0" indent="0" algn="l" defTabSz="666750">
            <a:lnSpc>
              <a:spcPct val="90000"/>
            </a:lnSpc>
            <a:spcBef>
              <a:spcPct val="0"/>
            </a:spcBef>
            <a:spcAft>
              <a:spcPct val="35000"/>
            </a:spcAft>
            <a:buNone/>
          </a:pPr>
          <a:r>
            <a:rPr lang="de-DE" sz="1500" b="0" i="0" u="none" kern="1200"/>
            <a:t>mining and metallurgical</a:t>
          </a:r>
          <a:endParaRPr lang="de-DE" sz="1500" kern="1200"/>
        </a:p>
      </dsp:txBody>
      <dsp:txXfrm>
        <a:off x="158398" y="3547363"/>
        <a:ext cx="1871729" cy="399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CDBBE-62F9-4FF1-9123-77D6ECBD4DA8}">
      <dsp:nvSpPr>
        <dsp:cNvPr id="0" name=""/>
        <dsp:cNvSpPr/>
      </dsp:nvSpPr>
      <dsp:spPr>
        <a:xfrm>
          <a:off x="0" y="345146"/>
          <a:ext cx="2735658" cy="378000"/>
        </a:xfrm>
        <a:prstGeom prst="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E3CE4A-F405-4BDA-9837-CE15B5B45313}">
      <dsp:nvSpPr>
        <dsp:cNvPr id="0" name=""/>
        <dsp:cNvSpPr/>
      </dsp:nvSpPr>
      <dsp:spPr>
        <a:xfrm>
          <a:off x="136782" y="123746"/>
          <a:ext cx="1914961" cy="44280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81" tIns="0" rIns="72381" bIns="0" numCol="1" spcCol="1270" anchor="ctr" anchorCtr="0">
          <a:noAutofit/>
        </a:bodyPr>
        <a:lstStyle/>
        <a:p>
          <a:pPr marL="0" lvl="0" indent="0" algn="l" defTabSz="666750">
            <a:lnSpc>
              <a:spcPct val="90000"/>
            </a:lnSpc>
            <a:spcBef>
              <a:spcPct val="0"/>
            </a:spcBef>
            <a:spcAft>
              <a:spcPct val="35000"/>
            </a:spcAft>
            <a:buNone/>
          </a:pPr>
          <a:r>
            <a:rPr lang="de-DE" sz="1500" b="0" i="0" u="none" kern="1200" dirty="0"/>
            <a:t>commodity paper products</a:t>
          </a:r>
          <a:endParaRPr lang="en-CH" sz="1500" kern="1200" dirty="0"/>
        </a:p>
      </dsp:txBody>
      <dsp:txXfrm>
        <a:off x="158398" y="145362"/>
        <a:ext cx="1871729" cy="399568"/>
      </dsp:txXfrm>
    </dsp:sp>
    <dsp:sp modelId="{EC993769-10C8-4079-83CF-E8E179BAF399}">
      <dsp:nvSpPr>
        <dsp:cNvPr id="0" name=""/>
        <dsp:cNvSpPr/>
      </dsp:nvSpPr>
      <dsp:spPr>
        <a:xfrm>
          <a:off x="0" y="1025547"/>
          <a:ext cx="2735658" cy="378000"/>
        </a:xfrm>
        <a:prstGeom prst="rect">
          <a:avLst/>
        </a:prstGeom>
        <a:solidFill>
          <a:schemeClr val="lt1">
            <a:alpha val="90000"/>
            <a:hueOff val="0"/>
            <a:satOff val="0"/>
            <a:lumOff val="0"/>
            <a:alphaOff val="0"/>
          </a:schemeClr>
        </a:solidFill>
        <a:ln w="25400" cap="flat" cmpd="sng" algn="ctr">
          <a:solidFill>
            <a:schemeClr val="accent2">
              <a:shade val="80000"/>
              <a:hueOff val="0"/>
              <a:satOff val="-5604"/>
              <a:lumOff val="6350"/>
              <a:alphaOff val="0"/>
            </a:schemeClr>
          </a:solidFill>
          <a:prstDash val="solid"/>
        </a:ln>
        <a:effectLst/>
      </dsp:spPr>
      <dsp:style>
        <a:lnRef idx="2">
          <a:scrgbClr r="0" g="0" b="0"/>
        </a:lnRef>
        <a:fillRef idx="1">
          <a:scrgbClr r="0" g="0" b="0"/>
        </a:fillRef>
        <a:effectRef idx="0">
          <a:scrgbClr r="0" g="0" b="0"/>
        </a:effectRef>
        <a:fontRef idx="minor"/>
      </dsp:style>
    </dsp:sp>
    <dsp:sp modelId="{328440FD-733C-4360-9BDE-8791353AAF93}">
      <dsp:nvSpPr>
        <dsp:cNvPr id="0" name=""/>
        <dsp:cNvSpPr/>
      </dsp:nvSpPr>
      <dsp:spPr>
        <a:xfrm>
          <a:off x="136782" y="804147"/>
          <a:ext cx="1914961" cy="442800"/>
        </a:xfrm>
        <a:prstGeom prst="roundRect">
          <a:avLst/>
        </a:prstGeom>
        <a:solidFill>
          <a:schemeClr val="accent2">
            <a:shade val="80000"/>
            <a:hueOff val="0"/>
            <a:satOff val="-5604"/>
            <a:lumOff val="63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81" tIns="0" rIns="72381" bIns="0" numCol="1" spcCol="1270" anchor="ctr" anchorCtr="0">
          <a:noAutofit/>
        </a:bodyPr>
        <a:lstStyle/>
        <a:p>
          <a:pPr marL="0" lvl="0" indent="0" algn="l" defTabSz="666750">
            <a:lnSpc>
              <a:spcPct val="90000"/>
            </a:lnSpc>
            <a:spcBef>
              <a:spcPct val="0"/>
            </a:spcBef>
            <a:spcAft>
              <a:spcPct val="35000"/>
            </a:spcAft>
            <a:buNone/>
          </a:pPr>
          <a:r>
            <a:rPr lang="de-DE" sz="1500" b="0" i="0" u="none" kern="1200" dirty="0"/>
            <a:t>academia</a:t>
          </a:r>
          <a:endParaRPr lang="de-DE" sz="1500" kern="1200" dirty="0"/>
        </a:p>
      </dsp:txBody>
      <dsp:txXfrm>
        <a:off x="158398" y="825763"/>
        <a:ext cx="1871729" cy="399568"/>
      </dsp:txXfrm>
    </dsp:sp>
    <dsp:sp modelId="{A2A1C9A6-89BE-4F70-8612-52F522117213}">
      <dsp:nvSpPr>
        <dsp:cNvPr id="0" name=""/>
        <dsp:cNvSpPr/>
      </dsp:nvSpPr>
      <dsp:spPr>
        <a:xfrm>
          <a:off x="0" y="1705947"/>
          <a:ext cx="2735658" cy="378000"/>
        </a:xfrm>
        <a:prstGeom prst="rect">
          <a:avLst/>
        </a:prstGeom>
        <a:solidFill>
          <a:schemeClr val="lt1">
            <a:alpha val="90000"/>
            <a:hueOff val="0"/>
            <a:satOff val="0"/>
            <a:lumOff val="0"/>
            <a:alphaOff val="0"/>
          </a:schemeClr>
        </a:solidFill>
        <a:ln w="25400" cap="flat" cmpd="sng" algn="ctr">
          <a:solidFill>
            <a:schemeClr val="accent2">
              <a:shade val="80000"/>
              <a:hueOff val="0"/>
              <a:satOff val="-11208"/>
              <a:lumOff val="12701"/>
              <a:alphaOff val="0"/>
            </a:schemeClr>
          </a:solidFill>
          <a:prstDash val="solid"/>
        </a:ln>
        <a:effectLst/>
      </dsp:spPr>
      <dsp:style>
        <a:lnRef idx="2">
          <a:scrgbClr r="0" g="0" b="0"/>
        </a:lnRef>
        <a:fillRef idx="1">
          <a:scrgbClr r="0" g="0" b="0"/>
        </a:fillRef>
        <a:effectRef idx="0">
          <a:scrgbClr r="0" g="0" b="0"/>
        </a:effectRef>
        <a:fontRef idx="minor"/>
      </dsp:style>
    </dsp:sp>
    <dsp:sp modelId="{CFB4F070-64D0-4D0E-A29F-844BDBD81CDC}">
      <dsp:nvSpPr>
        <dsp:cNvPr id="0" name=""/>
        <dsp:cNvSpPr/>
      </dsp:nvSpPr>
      <dsp:spPr>
        <a:xfrm>
          <a:off x="136782" y="1484547"/>
          <a:ext cx="1914961" cy="442800"/>
        </a:xfrm>
        <a:prstGeom prst="roundRect">
          <a:avLst/>
        </a:prstGeom>
        <a:solidFill>
          <a:schemeClr val="accent2">
            <a:shade val="80000"/>
            <a:hueOff val="0"/>
            <a:satOff val="-11208"/>
            <a:lumOff val="127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81" tIns="0" rIns="72381" bIns="0" numCol="1" spcCol="1270" anchor="ctr" anchorCtr="0">
          <a:noAutofit/>
        </a:bodyPr>
        <a:lstStyle/>
        <a:p>
          <a:pPr marL="0" lvl="0" indent="0" algn="l" defTabSz="666750">
            <a:lnSpc>
              <a:spcPct val="90000"/>
            </a:lnSpc>
            <a:spcBef>
              <a:spcPct val="0"/>
            </a:spcBef>
            <a:spcAft>
              <a:spcPct val="35000"/>
            </a:spcAft>
            <a:buNone/>
          </a:pPr>
          <a:r>
            <a:rPr lang="de-DE" sz="1500" b="0" i="0" u="none" kern="1200"/>
            <a:t>apparel retailer</a:t>
          </a:r>
          <a:endParaRPr lang="de-DE" sz="1500" kern="1200"/>
        </a:p>
      </dsp:txBody>
      <dsp:txXfrm>
        <a:off x="158398" y="1506163"/>
        <a:ext cx="1871729" cy="399568"/>
      </dsp:txXfrm>
    </dsp:sp>
    <dsp:sp modelId="{2FB2F621-505B-47FB-BB3B-57DB3260BC1D}">
      <dsp:nvSpPr>
        <dsp:cNvPr id="0" name=""/>
        <dsp:cNvSpPr/>
      </dsp:nvSpPr>
      <dsp:spPr>
        <a:xfrm>
          <a:off x="0" y="2386347"/>
          <a:ext cx="2735658" cy="378000"/>
        </a:xfrm>
        <a:prstGeom prst="rect">
          <a:avLst/>
        </a:prstGeom>
        <a:solidFill>
          <a:schemeClr val="lt1">
            <a:alpha val="90000"/>
            <a:hueOff val="0"/>
            <a:satOff val="0"/>
            <a:lumOff val="0"/>
            <a:alphaOff val="0"/>
          </a:schemeClr>
        </a:solidFill>
        <a:ln w="25400" cap="flat" cmpd="sng" algn="ctr">
          <a:solidFill>
            <a:schemeClr val="accent2">
              <a:shade val="80000"/>
              <a:hueOff val="0"/>
              <a:satOff val="-16811"/>
              <a:lumOff val="19051"/>
              <a:alphaOff val="0"/>
            </a:schemeClr>
          </a:solidFill>
          <a:prstDash val="solid"/>
        </a:ln>
        <a:effectLst/>
      </dsp:spPr>
      <dsp:style>
        <a:lnRef idx="2">
          <a:scrgbClr r="0" g="0" b="0"/>
        </a:lnRef>
        <a:fillRef idx="1">
          <a:scrgbClr r="0" g="0" b="0"/>
        </a:fillRef>
        <a:effectRef idx="0">
          <a:scrgbClr r="0" g="0" b="0"/>
        </a:effectRef>
        <a:fontRef idx="minor"/>
      </dsp:style>
    </dsp:sp>
    <dsp:sp modelId="{D2EE22A1-DB91-4F21-A00A-852A7E5E8853}">
      <dsp:nvSpPr>
        <dsp:cNvPr id="0" name=""/>
        <dsp:cNvSpPr/>
      </dsp:nvSpPr>
      <dsp:spPr>
        <a:xfrm>
          <a:off x="136782" y="2164947"/>
          <a:ext cx="1914961" cy="442800"/>
        </a:xfrm>
        <a:prstGeom prst="roundRect">
          <a:avLst/>
        </a:prstGeom>
        <a:solidFill>
          <a:schemeClr val="accent2">
            <a:shade val="80000"/>
            <a:hueOff val="0"/>
            <a:satOff val="-16811"/>
            <a:lumOff val="190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81" tIns="0" rIns="72381" bIns="0" numCol="1" spcCol="1270" anchor="ctr" anchorCtr="0">
          <a:noAutofit/>
        </a:bodyPr>
        <a:lstStyle/>
        <a:p>
          <a:pPr marL="0" lvl="0" indent="0" algn="l" defTabSz="666750">
            <a:lnSpc>
              <a:spcPct val="90000"/>
            </a:lnSpc>
            <a:spcBef>
              <a:spcPct val="0"/>
            </a:spcBef>
            <a:spcAft>
              <a:spcPct val="35000"/>
            </a:spcAft>
            <a:buNone/>
          </a:pPr>
          <a:r>
            <a:rPr lang="de-DE" sz="1500" b="0" i="0" u="none" kern="1200"/>
            <a:t>cutting </a:t>
          </a:r>
          <a:r>
            <a:rPr lang="de-DE" sz="1500" b="0" i="0" u="none" kern="1200" dirty="0"/>
            <a:t>tools</a:t>
          </a:r>
          <a:endParaRPr lang="de-DE" sz="1500" kern="1200" dirty="0"/>
        </a:p>
      </dsp:txBody>
      <dsp:txXfrm>
        <a:off x="158398" y="2186563"/>
        <a:ext cx="1871729" cy="399568"/>
      </dsp:txXfrm>
    </dsp:sp>
    <dsp:sp modelId="{937E22E8-A2A1-4D22-BE53-D2C6990C047B}">
      <dsp:nvSpPr>
        <dsp:cNvPr id="0" name=""/>
        <dsp:cNvSpPr/>
      </dsp:nvSpPr>
      <dsp:spPr>
        <a:xfrm>
          <a:off x="0" y="3066747"/>
          <a:ext cx="2735658" cy="378000"/>
        </a:xfrm>
        <a:prstGeom prst="rect">
          <a:avLst/>
        </a:prstGeom>
        <a:solidFill>
          <a:schemeClr val="lt1">
            <a:alpha val="90000"/>
            <a:hueOff val="0"/>
            <a:satOff val="0"/>
            <a:lumOff val="0"/>
            <a:alphaOff val="0"/>
          </a:schemeClr>
        </a:solidFill>
        <a:ln w="25400" cap="flat" cmpd="sng" algn="ctr">
          <a:solidFill>
            <a:schemeClr val="accent2">
              <a:shade val="80000"/>
              <a:hueOff val="0"/>
              <a:satOff val="-22415"/>
              <a:lumOff val="25402"/>
              <a:alphaOff val="0"/>
            </a:schemeClr>
          </a:solidFill>
          <a:prstDash val="solid"/>
        </a:ln>
        <a:effectLst/>
      </dsp:spPr>
      <dsp:style>
        <a:lnRef idx="2">
          <a:scrgbClr r="0" g="0" b="0"/>
        </a:lnRef>
        <a:fillRef idx="1">
          <a:scrgbClr r="0" g="0" b="0"/>
        </a:fillRef>
        <a:effectRef idx="0">
          <a:scrgbClr r="0" g="0" b="0"/>
        </a:effectRef>
        <a:fontRef idx="minor"/>
      </dsp:style>
    </dsp:sp>
    <dsp:sp modelId="{12FBD957-8A44-4185-B7C1-DD5ABCCB7F42}">
      <dsp:nvSpPr>
        <dsp:cNvPr id="0" name=""/>
        <dsp:cNvSpPr/>
      </dsp:nvSpPr>
      <dsp:spPr>
        <a:xfrm>
          <a:off x="136782" y="2845347"/>
          <a:ext cx="1914961" cy="442800"/>
        </a:xfrm>
        <a:prstGeom prst="roundRect">
          <a:avLst/>
        </a:prstGeom>
        <a:solidFill>
          <a:schemeClr val="accent2">
            <a:shade val="80000"/>
            <a:hueOff val="0"/>
            <a:satOff val="-22415"/>
            <a:lumOff val="25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81" tIns="0" rIns="72381" bIns="0" numCol="1" spcCol="1270" anchor="ctr" anchorCtr="0">
          <a:noAutofit/>
        </a:bodyPr>
        <a:lstStyle/>
        <a:p>
          <a:pPr marL="0" lvl="0" indent="0" algn="l" defTabSz="666750">
            <a:lnSpc>
              <a:spcPct val="90000"/>
            </a:lnSpc>
            <a:spcBef>
              <a:spcPct val="0"/>
            </a:spcBef>
            <a:spcAft>
              <a:spcPct val="35000"/>
            </a:spcAft>
            <a:buNone/>
          </a:pPr>
          <a:r>
            <a:rPr lang="de-DE" sz="1500" b="0" i="0" u="none" kern="1200" dirty="0"/>
            <a:t>cosmetics</a:t>
          </a:r>
          <a:endParaRPr lang="de-DE" sz="1500" kern="1200" dirty="0"/>
        </a:p>
      </dsp:txBody>
      <dsp:txXfrm>
        <a:off x="158398" y="2866963"/>
        <a:ext cx="1871729" cy="399568"/>
      </dsp:txXfrm>
    </dsp:sp>
    <dsp:sp modelId="{FBCF51F7-A878-4CBD-8A00-9C363DBA14E4}">
      <dsp:nvSpPr>
        <dsp:cNvPr id="0" name=""/>
        <dsp:cNvSpPr/>
      </dsp:nvSpPr>
      <dsp:spPr>
        <a:xfrm>
          <a:off x="0" y="3747147"/>
          <a:ext cx="2735658" cy="378000"/>
        </a:xfrm>
        <a:prstGeom prst="rect">
          <a:avLst/>
        </a:prstGeom>
        <a:solidFill>
          <a:schemeClr val="lt1">
            <a:alpha val="90000"/>
            <a:hueOff val="0"/>
            <a:satOff val="0"/>
            <a:lumOff val="0"/>
            <a:alphaOff val="0"/>
          </a:schemeClr>
        </a:solidFill>
        <a:ln w="25400" cap="flat" cmpd="sng" algn="ctr">
          <a:solidFill>
            <a:schemeClr val="accent2">
              <a:shade val="80000"/>
              <a:hueOff val="0"/>
              <a:satOff val="-28019"/>
              <a:lumOff val="31752"/>
              <a:alphaOff val="0"/>
            </a:schemeClr>
          </a:solidFill>
          <a:prstDash val="solid"/>
        </a:ln>
        <a:effectLst/>
      </dsp:spPr>
      <dsp:style>
        <a:lnRef idx="2">
          <a:scrgbClr r="0" g="0" b="0"/>
        </a:lnRef>
        <a:fillRef idx="1">
          <a:scrgbClr r="0" g="0" b="0"/>
        </a:fillRef>
        <a:effectRef idx="0">
          <a:scrgbClr r="0" g="0" b="0"/>
        </a:effectRef>
        <a:fontRef idx="minor"/>
      </dsp:style>
    </dsp:sp>
    <dsp:sp modelId="{E4DBD854-1F80-4588-A041-83ED7F538D13}">
      <dsp:nvSpPr>
        <dsp:cNvPr id="0" name=""/>
        <dsp:cNvSpPr/>
      </dsp:nvSpPr>
      <dsp:spPr>
        <a:xfrm>
          <a:off x="136782" y="3525747"/>
          <a:ext cx="1914961" cy="442800"/>
        </a:xfrm>
        <a:prstGeom prst="roundRect">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81" tIns="0" rIns="72381" bIns="0" numCol="1" spcCol="1270" anchor="ctr" anchorCtr="0">
          <a:noAutofit/>
        </a:bodyPr>
        <a:lstStyle/>
        <a:p>
          <a:pPr marL="0" lvl="0" indent="0" algn="l" defTabSz="666750">
            <a:lnSpc>
              <a:spcPct val="90000"/>
            </a:lnSpc>
            <a:spcBef>
              <a:spcPct val="0"/>
            </a:spcBef>
            <a:spcAft>
              <a:spcPct val="35000"/>
            </a:spcAft>
            <a:buNone/>
          </a:pPr>
          <a:r>
            <a:rPr lang="de-DE" sz="1500" b="0" i="0" u="none" kern="1200"/>
            <a:t>telecommunication</a:t>
          </a:r>
          <a:endParaRPr lang="de-DE" sz="1500" kern="1200"/>
        </a:p>
      </dsp:txBody>
      <dsp:txXfrm>
        <a:off x="158398" y="3547363"/>
        <a:ext cx="1871729"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CDBBE-62F9-4FF1-9123-77D6ECBD4DA8}">
      <dsp:nvSpPr>
        <dsp:cNvPr id="0" name=""/>
        <dsp:cNvSpPr/>
      </dsp:nvSpPr>
      <dsp:spPr>
        <a:xfrm>
          <a:off x="0" y="346759"/>
          <a:ext cx="2735658" cy="378000"/>
        </a:xfrm>
        <a:prstGeom prst="rect">
          <a:avLst/>
        </a:prstGeom>
        <a:solidFill>
          <a:schemeClr val="lt1">
            <a:alpha val="9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E3CE4A-F405-4BDA-9837-CE15B5B45313}">
      <dsp:nvSpPr>
        <dsp:cNvPr id="0" name=""/>
        <dsp:cNvSpPr/>
      </dsp:nvSpPr>
      <dsp:spPr>
        <a:xfrm>
          <a:off x="136782" y="125359"/>
          <a:ext cx="1914961" cy="442800"/>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81" tIns="0" rIns="72381" bIns="0" numCol="1" spcCol="1270" anchor="ctr" anchorCtr="0">
          <a:noAutofit/>
        </a:bodyPr>
        <a:lstStyle/>
        <a:p>
          <a:pPr marL="0" lvl="0" indent="0" algn="l" defTabSz="666750">
            <a:lnSpc>
              <a:spcPct val="90000"/>
            </a:lnSpc>
            <a:spcBef>
              <a:spcPct val="0"/>
            </a:spcBef>
            <a:spcAft>
              <a:spcPct val="35000"/>
            </a:spcAft>
            <a:buNone/>
          </a:pPr>
          <a:r>
            <a:rPr lang="de-DE" sz="1500" b="0" i="0" u="none" kern="1200" dirty="0"/>
            <a:t>chemical manufacturing</a:t>
          </a:r>
          <a:endParaRPr lang="en-CH" sz="1500" kern="1200" dirty="0"/>
        </a:p>
      </dsp:txBody>
      <dsp:txXfrm>
        <a:off x="158398" y="146975"/>
        <a:ext cx="1871729" cy="399568"/>
      </dsp:txXfrm>
    </dsp:sp>
    <dsp:sp modelId="{4ADCDE94-25F2-40CA-B962-CF391D4172A9}">
      <dsp:nvSpPr>
        <dsp:cNvPr id="0" name=""/>
        <dsp:cNvSpPr/>
      </dsp:nvSpPr>
      <dsp:spPr>
        <a:xfrm>
          <a:off x="0" y="1027159"/>
          <a:ext cx="2735658" cy="378000"/>
        </a:xfrm>
        <a:prstGeom prst="rect">
          <a:avLst/>
        </a:prstGeom>
        <a:solidFill>
          <a:schemeClr val="lt1">
            <a:alpha val="90000"/>
            <a:hueOff val="0"/>
            <a:satOff val="0"/>
            <a:lumOff val="0"/>
            <a:alphaOff val="0"/>
          </a:schemeClr>
        </a:solidFill>
        <a:ln w="25400" cap="flat" cmpd="sng" algn="ctr">
          <a:solidFill>
            <a:schemeClr val="accent2">
              <a:shade val="50000"/>
              <a:hueOff val="0"/>
              <a:satOff val="-10540"/>
              <a:lumOff val="15913"/>
              <a:alphaOff val="0"/>
            </a:schemeClr>
          </a:solidFill>
          <a:prstDash val="solid"/>
        </a:ln>
        <a:effectLst/>
      </dsp:spPr>
      <dsp:style>
        <a:lnRef idx="2">
          <a:scrgbClr r="0" g="0" b="0"/>
        </a:lnRef>
        <a:fillRef idx="1">
          <a:scrgbClr r="0" g="0" b="0"/>
        </a:fillRef>
        <a:effectRef idx="0">
          <a:scrgbClr r="0" g="0" b="0"/>
        </a:effectRef>
        <a:fontRef idx="minor"/>
      </dsp:style>
    </dsp:sp>
    <dsp:sp modelId="{937AEE34-782D-4A30-ABFB-089F4634AF72}">
      <dsp:nvSpPr>
        <dsp:cNvPr id="0" name=""/>
        <dsp:cNvSpPr/>
      </dsp:nvSpPr>
      <dsp:spPr>
        <a:xfrm>
          <a:off x="136782" y="805759"/>
          <a:ext cx="1914961" cy="442800"/>
        </a:xfrm>
        <a:prstGeom prst="roundRect">
          <a:avLst/>
        </a:prstGeom>
        <a:solidFill>
          <a:schemeClr val="accent2">
            <a:shade val="50000"/>
            <a:hueOff val="0"/>
            <a:satOff val="-10844"/>
            <a:lumOff val="175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81" tIns="0" rIns="72381" bIns="0" numCol="1" spcCol="1270" anchor="ctr" anchorCtr="0">
          <a:noAutofit/>
        </a:bodyPr>
        <a:lstStyle/>
        <a:p>
          <a:pPr marL="0" lvl="0" indent="0" algn="l" defTabSz="666750">
            <a:lnSpc>
              <a:spcPct val="90000"/>
            </a:lnSpc>
            <a:spcBef>
              <a:spcPct val="0"/>
            </a:spcBef>
            <a:spcAft>
              <a:spcPct val="35000"/>
            </a:spcAft>
            <a:buNone/>
          </a:pPr>
          <a:r>
            <a:rPr lang="de-DE" sz="1500" b="0" i="0" u="none" kern="1200"/>
            <a:t>conglomerate</a:t>
          </a:r>
          <a:endParaRPr lang="de-DE" sz="1500" kern="1200"/>
        </a:p>
      </dsp:txBody>
      <dsp:txXfrm>
        <a:off x="158398" y="827375"/>
        <a:ext cx="1871729" cy="399568"/>
      </dsp:txXfrm>
    </dsp:sp>
    <dsp:sp modelId="{2B6D2C78-AE87-4E42-B584-9B0B6E95F631}">
      <dsp:nvSpPr>
        <dsp:cNvPr id="0" name=""/>
        <dsp:cNvSpPr/>
      </dsp:nvSpPr>
      <dsp:spPr>
        <a:xfrm>
          <a:off x="0" y="1707559"/>
          <a:ext cx="2735658" cy="378000"/>
        </a:xfrm>
        <a:prstGeom prst="rect">
          <a:avLst/>
        </a:prstGeom>
        <a:solidFill>
          <a:schemeClr val="lt1">
            <a:alpha val="90000"/>
            <a:hueOff val="0"/>
            <a:satOff val="0"/>
            <a:lumOff val="0"/>
            <a:alphaOff val="0"/>
          </a:schemeClr>
        </a:solidFill>
        <a:ln w="25400" cap="flat" cmpd="sng" algn="ctr">
          <a:solidFill>
            <a:schemeClr val="accent2">
              <a:shade val="50000"/>
              <a:hueOff val="0"/>
              <a:satOff val="-21080"/>
              <a:lumOff val="31826"/>
              <a:alphaOff val="0"/>
            </a:schemeClr>
          </a:solidFill>
          <a:prstDash val="solid"/>
        </a:ln>
        <a:effectLst/>
      </dsp:spPr>
      <dsp:style>
        <a:lnRef idx="2">
          <a:scrgbClr r="0" g="0" b="0"/>
        </a:lnRef>
        <a:fillRef idx="1">
          <a:scrgbClr r="0" g="0" b="0"/>
        </a:fillRef>
        <a:effectRef idx="0">
          <a:scrgbClr r="0" g="0" b="0"/>
        </a:effectRef>
        <a:fontRef idx="minor"/>
      </dsp:style>
    </dsp:sp>
    <dsp:sp modelId="{64CC0396-B41D-435A-8021-12D43D4E6548}">
      <dsp:nvSpPr>
        <dsp:cNvPr id="0" name=""/>
        <dsp:cNvSpPr/>
      </dsp:nvSpPr>
      <dsp:spPr>
        <a:xfrm>
          <a:off x="136782" y="1486159"/>
          <a:ext cx="1914961" cy="442800"/>
        </a:xfrm>
        <a:prstGeom prst="roundRect">
          <a:avLst/>
        </a:prstGeom>
        <a:solidFill>
          <a:schemeClr val="accent2">
            <a:shade val="50000"/>
            <a:hueOff val="0"/>
            <a:satOff val="-21688"/>
            <a:lumOff val="35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81" tIns="0" rIns="72381" bIns="0" numCol="1" spcCol="1270" anchor="ctr" anchorCtr="0">
          <a:noAutofit/>
        </a:bodyPr>
        <a:lstStyle/>
        <a:p>
          <a:pPr marL="0" lvl="0" indent="0" algn="l" defTabSz="666750">
            <a:lnSpc>
              <a:spcPct val="90000"/>
            </a:lnSpc>
            <a:spcBef>
              <a:spcPct val="0"/>
            </a:spcBef>
            <a:spcAft>
              <a:spcPct val="35000"/>
            </a:spcAft>
            <a:buNone/>
          </a:pPr>
          <a:r>
            <a:rPr lang="de-DE" sz="1500" b="0" i="0" u="none" kern="1200"/>
            <a:t>agriculture</a:t>
          </a:r>
          <a:endParaRPr lang="de-DE" sz="1500" kern="1200"/>
        </a:p>
      </dsp:txBody>
      <dsp:txXfrm>
        <a:off x="158398" y="1507775"/>
        <a:ext cx="1871729" cy="399568"/>
      </dsp:txXfrm>
    </dsp:sp>
    <dsp:sp modelId="{CB4E4205-D175-40A9-9E0F-408512F59697}">
      <dsp:nvSpPr>
        <dsp:cNvPr id="0" name=""/>
        <dsp:cNvSpPr/>
      </dsp:nvSpPr>
      <dsp:spPr>
        <a:xfrm>
          <a:off x="0" y="2387959"/>
          <a:ext cx="2735658" cy="378000"/>
        </a:xfrm>
        <a:prstGeom prst="rect">
          <a:avLst/>
        </a:prstGeom>
        <a:solidFill>
          <a:schemeClr val="lt1">
            <a:alpha val="90000"/>
            <a:hueOff val="0"/>
            <a:satOff val="0"/>
            <a:lumOff val="0"/>
            <a:alphaOff val="0"/>
          </a:schemeClr>
        </a:solidFill>
        <a:ln w="25400" cap="flat" cmpd="sng" algn="ctr">
          <a:solidFill>
            <a:schemeClr val="accent2">
              <a:shade val="50000"/>
              <a:hueOff val="0"/>
              <a:satOff val="-31620"/>
              <a:lumOff val="47739"/>
              <a:alphaOff val="0"/>
            </a:schemeClr>
          </a:solidFill>
          <a:prstDash val="solid"/>
        </a:ln>
        <a:effectLst/>
      </dsp:spPr>
      <dsp:style>
        <a:lnRef idx="2">
          <a:scrgbClr r="0" g="0" b="0"/>
        </a:lnRef>
        <a:fillRef idx="1">
          <a:scrgbClr r="0" g="0" b="0"/>
        </a:fillRef>
        <a:effectRef idx="0">
          <a:scrgbClr r="0" g="0" b="0"/>
        </a:effectRef>
        <a:fontRef idx="minor"/>
      </dsp:style>
    </dsp:sp>
    <dsp:sp modelId="{45E1E441-4F67-478D-B258-B304461CA499}">
      <dsp:nvSpPr>
        <dsp:cNvPr id="0" name=""/>
        <dsp:cNvSpPr/>
      </dsp:nvSpPr>
      <dsp:spPr>
        <a:xfrm>
          <a:off x="136782" y="2166559"/>
          <a:ext cx="1914961" cy="442800"/>
        </a:xfrm>
        <a:prstGeom prst="roundRect">
          <a:avLst/>
        </a:prstGeom>
        <a:solidFill>
          <a:schemeClr val="accent2">
            <a:shade val="50000"/>
            <a:hueOff val="0"/>
            <a:satOff val="-32532"/>
            <a:lumOff val="527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81" tIns="0" rIns="72381" bIns="0" numCol="1" spcCol="1270" anchor="ctr" anchorCtr="0">
          <a:noAutofit/>
        </a:bodyPr>
        <a:lstStyle/>
        <a:p>
          <a:pPr marL="0" lvl="0" indent="0" algn="l" defTabSz="666750">
            <a:lnSpc>
              <a:spcPct val="90000"/>
            </a:lnSpc>
            <a:spcBef>
              <a:spcPct val="0"/>
            </a:spcBef>
            <a:spcAft>
              <a:spcPct val="35000"/>
            </a:spcAft>
            <a:buNone/>
          </a:pPr>
          <a:r>
            <a:rPr lang="de-DE" sz="1500" b="0" i="0" u="none" kern="1200"/>
            <a:t>engineering </a:t>
          </a:r>
          <a:endParaRPr lang="de-DE" sz="1500" kern="1200"/>
        </a:p>
      </dsp:txBody>
      <dsp:txXfrm>
        <a:off x="158398" y="2188175"/>
        <a:ext cx="1871729" cy="399568"/>
      </dsp:txXfrm>
    </dsp:sp>
    <dsp:sp modelId="{B69AE5BA-8003-4D1E-BADB-41EB594B79AB}">
      <dsp:nvSpPr>
        <dsp:cNvPr id="0" name=""/>
        <dsp:cNvSpPr/>
      </dsp:nvSpPr>
      <dsp:spPr>
        <a:xfrm>
          <a:off x="0" y="3068359"/>
          <a:ext cx="2735658" cy="378000"/>
        </a:xfrm>
        <a:prstGeom prst="rect">
          <a:avLst/>
        </a:prstGeom>
        <a:solidFill>
          <a:schemeClr val="lt1">
            <a:alpha val="90000"/>
            <a:hueOff val="0"/>
            <a:satOff val="0"/>
            <a:lumOff val="0"/>
            <a:alphaOff val="0"/>
          </a:schemeClr>
        </a:solidFill>
        <a:ln w="25400" cap="flat" cmpd="sng" algn="ctr">
          <a:solidFill>
            <a:schemeClr val="accent2">
              <a:shade val="50000"/>
              <a:hueOff val="0"/>
              <a:satOff val="-21080"/>
              <a:lumOff val="31826"/>
              <a:alphaOff val="0"/>
            </a:schemeClr>
          </a:solidFill>
          <a:prstDash val="solid"/>
        </a:ln>
        <a:effectLst/>
      </dsp:spPr>
      <dsp:style>
        <a:lnRef idx="2">
          <a:scrgbClr r="0" g="0" b="0"/>
        </a:lnRef>
        <a:fillRef idx="1">
          <a:scrgbClr r="0" g="0" b="0"/>
        </a:fillRef>
        <a:effectRef idx="0">
          <a:scrgbClr r="0" g="0" b="0"/>
        </a:effectRef>
        <a:fontRef idx="minor"/>
      </dsp:style>
    </dsp:sp>
    <dsp:sp modelId="{FE9EB5A4-A37E-438A-AA48-5F8F20183B7A}">
      <dsp:nvSpPr>
        <dsp:cNvPr id="0" name=""/>
        <dsp:cNvSpPr/>
      </dsp:nvSpPr>
      <dsp:spPr>
        <a:xfrm>
          <a:off x="136782" y="2846959"/>
          <a:ext cx="1914961" cy="442800"/>
        </a:xfrm>
        <a:prstGeom prst="roundRect">
          <a:avLst/>
        </a:prstGeom>
        <a:solidFill>
          <a:schemeClr val="accent2">
            <a:shade val="50000"/>
            <a:hueOff val="0"/>
            <a:satOff val="-21688"/>
            <a:lumOff val="35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81" tIns="0" rIns="72381" bIns="0" numCol="1" spcCol="1270" anchor="ctr" anchorCtr="0">
          <a:noAutofit/>
        </a:bodyPr>
        <a:lstStyle/>
        <a:p>
          <a:pPr marL="0" lvl="0" indent="0" algn="l" defTabSz="666750">
            <a:lnSpc>
              <a:spcPct val="90000"/>
            </a:lnSpc>
            <a:spcBef>
              <a:spcPct val="0"/>
            </a:spcBef>
            <a:spcAft>
              <a:spcPct val="35000"/>
            </a:spcAft>
            <a:buNone/>
          </a:pPr>
          <a:r>
            <a:rPr lang="de-DE" sz="1500" b="0" i="0" u="none" kern="1200"/>
            <a:t>paints and coating solutions </a:t>
          </a:r>
          <a:endParaRPr lang="de-DE" sz="1500" kern="1200"/>
        </a:p>
      </dsp:txBody>
      <dsp:txXfrm>
        <a:off x="158398" y="2868575"/>
        <a:ext cx="1871729" cy="399568"/>
      </dsp:txXfrm>
    </dsp:sp>
    <dsp:sp modelId="{8B385DDE-9369-454B-9308-7333E047B255}">
      <dsp:nvSpPr>
        <dsp:cNvPr id="0" name=""/>
        <dsp:cNvSpPr/>
      </dsp:nvSpPr>
      <dsp:spPr>
        <a:xfrm>
          <a:off x="0" y="3748759"/>
          <a:ext cx="2735658" cy="378000"/>
        </a:xfrm>
        <a:prstGeom prst="rect">
          <a:avLst/>
        </a:prstGeom>
        <a:solidFill>
          <a:schemeClr val="lt1">
            <a:alpha val="90000"/>
            <a:hueOff val="0"/>
            <a:satOff val="0"/>
            <a:lumOff val="0"/>
            <a:alphaOff val="0"/>
          </a:schemeClr>
        </a:solidFill>
        <a:ln w="25400" cap="flat" cmpd="sng" algn="ctr">
          <a:solidFill>
            <a:schemeClr val="accent2">
              <a:shade val="50000"/>
              <a:hueOff val="0"/>
              <a:satOff val="-10540"/>
              <a:lumOff val="15913"/>
              <a:alphaOff val="0"/>
            </a:schemeClr>
          </a:solidFill>
          <a:prstDash val="solid"/>
        </a:ln>
        <a:effectLst/>
      </dsp:spPr>
      <dsp:style>
        <a:lnRef idx="2">
          <a:scrgbClr r="0" g="0" b="0"/>
        </a:lnRef>
        <a:fillRef idx="1">
          <a:scrgbClr r="0" g="0" b="0"/>
        </a:fillRef>
        <a:effectRef idx="0">
          <a:scrgbClr r="0" g="0" b="0"/>
        </a:effectRef>
        <a:fontRef idx="minor"/>
      </dsp:style>
    </dsp:sp>
    <dsp:sp modelId="{2E357A2F-3A73-495E-8B95-0C229678A64A}">
      <dsp:nvSpPr>
        <dsp:cNvPr id="0" name=""/>
        <dsp:cNvSpPr/>
      </dsp:nvSpPr>
      <dsp:spPr>
        <a:xfrm>
          <a:off x="136782" y="3527359"/>
          <a:ext cx="1914961" cy="442800"/>
        </a:xfrm>
        <a:prstGeom prst="roundRect">
          <a:avLst/>
        </a:prstGeom>
        <a:solidFill>
          <a:schemeClr val="accent2">
            <a:shade val="50000"/>
            <a:hueOff val="0"/>
            <a:satOff val="-10844"/>
            <a:lumOff val="175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81" tIns="0" rIns="72381" bIns="0" numCol="1" spcCol="1270" anchor="ctr" anchorCtr="0">
          <a:noAutofit/>
        </a:bodyPr>
        <a:lstStyle/>
        <a:p>
          <a:pPr marL="0" lvl="0" indent="0" algn="l" defTabSz="666750">
            <a:lnSpc>
              <a:spcPct val="90000"/>
            </a:lnSpc>
            <a:spcBef>
              <a:spcPct val="0"/>
            </a:spcBef>
            <a:spcAft>
              <a:spcPct val="35000"/>
            </a:spcAft>
            <a:buNone/>
          </a:pPr>
          <a:r>
            <a:rPr lang="de-DE" sz="1500" b="0" i="0" u="none" kern="1200"/>
            <a:t>textiles</a:t>
          </a:r>
          <a:endParaRPr lang="de-DE" sz="1500" kern="1200"/>
        </a:p>
      </dsp:txBody>
      <dsp:txXfrm>
        <a:off x="158398" y="3548975"/>
        <a:ext cx="1871729"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05C5C-0002-43F4-B000-37E7925B66F1}">
      <dsp:nvSpPr>
        <dsp:cNvPr id="0" name=""/>
        <dsp:cNvSpPr/>
      </dsp:nvSpPr>
      <dsp:spPr>
        <a:xfrm>
          <a:off x="232136" y="113063"/>
          <a:ext cx="1715534" cy="536104"/>
        </a:xfrm>
        <a:prstGeom prst="rect">
          <a:avLst/>
        </a:prstGeom>
        <a:solidFill>
          <a:schemeClr val="lt1">
            <a:alpha val="4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3121" tIns="64770" rIns="64770" bIns="64770" numCol="1" spcCol="1270" anchor="ctr" anchorCtr="0">
          <a:noAutofit/>
        </a:bodyPr>
        <a:lstStyle/>
        <a:p>
          <a:pPr marL="0" lvl="0" indent="0" algn="l" defTabSz="755650">
            <a:lnSpc>
              <a:spcPct val="90000"/>
            </a:lnSpc>
            <a:spcBef>
              <a:spcPct val="0"/>
            </a:spcBef>
            <a:spcAft>
              <a:spcPct val="35000"/>
            </a:spcAft>
            <a:buNone/>
          </a:pPr>
          <a:r>
            <a:rPr lang="de-DE" sz="1700" b="0" i="0" u="none" kern="1200" dirty="0"/>
            <a:t>Colombia</a:t>
          </a:r>
          <a:endParaRPr lang="en-CH" sz="1700" kern="1200" dirty="0"/>
        </a:p>
      </dsp:txBody>
      <dsp:txXfrm>
        <a:off x="232136" y="113063"/>
        <a:ext cx="1715534" cy="536104"/>
      </dsp:txXfrm>
    </dsp:sp>
    <dsp:sp modelId="{4FAD194A-5CEE-4529-902B-32C8902C0F4F}">
      <dsp:nvSpPr>
        <dsp:cNvPr id="0" name=""/>
        <dsp:cNvSpPr/>
      </dsp:nvSpPr>
      <dsp:spPr>
        <a:xfrm>
          <a:off x="160655" y="35626"/>
          <a:ext cx="375273" cy="56290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56C1796-C1F2-47C1-B2F5-5321DC9FBC4F}">
      <dsp:nvSpPr>
        <dsp:cNvPr id="0" name=""/>
        <dsp:cNvSpPr/>
      </dsp:nvSpPr>
      <dsp:spPr>
        <a:xfrm>
          <a:off x="2097646" y="113063"/>
          <a:ext cx="1715534" cy="536104"/>
        </a:xfrm>
        <a:prstGeom prst="rect">
          <a:avLst/>
        </a:prstGeom>
        <a:solidFill>
          <a:schemeClr val="lt1">
            <a:alpha val="40000"/>
            <a:hueOff val="0"/>
            <a:satOff val="0"/>
            <a:lumOff val="0"/>
            <a:alphaOff val="0"/>
          </a:schemeClr>
        </a:solidFill>
        <a:ln w="9525" cap="flat" cmpd="sng" algn="ctr">
          <a:solidFill>
            <a:schemeClr val="accent2">
              <a:alpha val="90000"/>
              <a:hueOff val="0"/>
              <a:satOff val="0"/>
              <a:lumOff val="0"/>
              <a:alphaOff val="-25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3121" tIns="64770" rIns="64770" bIns="64770" numCol="1" spcCol="1270" anchor="ctr" anchorCtr="0">
          <a:noAutofit/>
        </a:bodyPr>
        <a:lstStyle/>
        <a:p>
          <a:pPr marL="0" lvl="0" indent="0" algn="l" defTabSz="755650">
            <a:lnSpc>
              <a:spcPct val="90000"/>
            </a:lnSpc>
            <a:spcBef>
              <a:spcPct val="0"/>
            </a:spcBef>
            <a:spcAft>
              <a:spcPct val="35000"/>
            </a:spcAft>
            <a:buNone/>
          </a:pPr>
          <a:r>
            <a:rPr lang="de-DE" sz="1700" b="0" i="0" u="none" kern="1200"/>
            <a:t>Guatemala</a:t>
          </a:r>
          <a:endParaRPr lang="de-DE" sz="1700" kern="1200"/>
        </a:p>
      </dsp:txBody>
      <dsp:txXfrm>
        <a:off x="2097646" y="113063"/>
        <a:ext cx="1715534" cy="536104"/>
      </dsp:txXfrm>
    </dsp:sp>
    <dsp:sp modelId="{953AED30-B2D0-474D-80B8-DE2BC53AC484}">
      <dsp:nvSpPr>
        <dsp:cNvPr id="0" name=""/>
        <dsp:cNvSpPr/>
      </dsp:nvSpPr>
      <dsp:spPr>
        <a:xfrm>
          <a:off x="2026165" y="35626"/>
          <a:ext cx="375273" cy="56290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5000" r="-75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3F0CC6B-313E-4370-9A4D-2F774B3AADC7}">
      <dsp:nvSpPr>
        <dsp:cNvPr id="0" name=""/>
        <dsp:cNvSpPr/>
      </dsp:nvSpPr>
      <dsp:spPr>
        <a:xfrm>
          <a:off x="3963156" y="113063"/>
          <a:ext cx="1715534" cy="536104"/>
        </a:xfrm>
        <a:prstGeom prst="rect">
          <a:avLst/>
        </a:prstGeom>
        <a:solidFill>
          <a:schemeClr val="lt1">
            <a:alpha val="40000"/>
            <a:hueOff val="0"/>
            <a:satOff val="0"/>
            <a:lumOff val="0"/>
            <a:alphaOff val="0"/>
          </a:schemeClr>
        </a:solidFill>
        <a:ln w="9525" cap="flat" cmpd="sng" algn="ctr">
          <a:solidFill>
            <a:schemeClr val="accent2">
              <a:alpha val="90000"/>
              <a:hueOff val="0"/>
              <a:satOff val="0"/>
              <a:lumOff val="0"/>
              <a:alphaOff val="-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3121" tIns="64770" rIns="64770" bIns="64770" numCol="1" spcCol="1270" anchor="ctr" anchorCtr="0">
          <a:noAutofit/>
        </a:bodyPr>
        <a:lstStyle/>
        <a:p>
          <a:pPr marL="0" lvl="0" indent="0" algn="l" defTabSz="755650">
            <a:lnSpc>
              <a:spcPct val="90000"/>
            </a:lnSpc>
            <a:spcBef>
              <a:spcPct val="0"/>
            </a:spcBef>
            <a:spcAft>
              <a:spcPct val="35000"/>
            </a:spcAft>
            <a:buNone/>
          </a:pPr>
          <a:r>
            <a:rPr lang="de-DE" sz="1700" b="0" i="0" u="none" kern="1200" dirty="0"/>
            <a:t>Denmark</a:t>
          </a:r>
          <a:endParaRPr lang="de-DE" sz="1700" kern="1200" dirty="0"/>
        </a:p>
      </dsp:txBody>
      <dsp:txXfrm>
        <a:off x="3963156" y="113063"/>
        <a:ext cx="1715534" cy="536104"/>
      </dsp:txXfrm>
    </dsp:sp>
    <dsp:sp modelId="{3084C553-FAED-4223-BFF9-75B0AD3FFF94}">
      <dsp:nvSpPr>
        <dsp:cNvPr id="0" name=""/>
        <dsp:cNvSpPr/>
      </dsp:nvSpPr>
      <dsp:spPr>
        <a:xfrm>
          <a:off x="3891675" y="35626"/>
          <a:ext cx="375273" cy="56290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9000" r="-49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E83425D-A4E8-4D00-9DCA-9C44ED3460D1}">
      <dsp:nvSpPr>
        <dsp:cNvPr id="0" name=""/>
        <dsp:cNvSpPr/>
      </dsp:nvSpPr>
      <dsp:spPr>
        <a:xfrm>
          <a:off x="5828666" y="113063"/>
          <a:ext cx="1715534" cy="536104"/>
        </a:xfrm>
        <a:prstGeom prst="rect">
          <a:avLst/>
        </a:prstGeom>
        <a:solidFill>
          <a:schemeClr val="lt1">
            <a:alpha val="40000"/>
            <a:hueOff val="0"/>
            <a:satOff val="0"/>
            <a:lumOff val="0"/>
            <a:alphaOff val="0"/>
          </a:schemeClr>
        </a:solidFill>
        <a:ln w="9525" cap="flat" cmpd="sng" algn="ctr">
          <a:solidFill>
            <a:schemeClr val="accent2">
              <a:alpha val="90000"/>
              <a:hueOff val="0"/>
              <a:satOff val="0"/>
              <a:lumOff val="0"/>
              <a:alphaOff val="-75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3121" tIns="64770" rIns="64770" bIns="64770" numCol="1" spcCol="1270" anchor="ctr" anchorCtr="0">
          <a:noAutofit/>
        </a:bodyPr>
        <a:lstStyle/>
        <a:p>
          <a:pPr marL="0" lvl="0" indent="0" algn="l" defTabSz="755650">
            <a:lnSpc>
              <a:spcPct val="90000"/>
            </a:lnSpc>
            <a:spcBef>
              <a:spcPct val="0"/>
            </a:spcBef>
            <a:spcAft>
              <a:spcPct val="35000"/>
            </a:spcAft>
            <a:buNone/>
          </a:pPr>
          <a:r>
            <a:rPr lang="de-DE" sz="1700" b="0" i="0" u="none" kern="1200"/>
            <a:t>Russia</a:t>
          </a:r>
          <a:endParaRPr lang="de-DE" sz="1700" kern="1200"/>
        </a:p>
      </dsp:txBody>
      <dsp:txXfrm>
        <a:off x="5828666" y="113063"/>
        <a:ext cx="1715534" cy="536104"/>
      </dsp:txXfrm>
    </dsp:sp>
    <dsp:sp modelId="{F24EC2F8-8AF7-46C5-917D-D588A83CF3E9}">
      <dsp:nvSpPr>
        <dsp:cNvPr id="0" name=""/>
        <dsp:cNvSpPr/>
      </dsp:nvSpPr>
      <dsp:spPr>
        <a:xfrm>
          <a:off x="5757185" y="35626"/>
          <a:ext cx="375273" cy="562909"/>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3000" r="-6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C6BF4F6-B759-4FA7-9FEE-4B6953FD0D9B}">
      <dsp:nvSpPr>
        <dsp:cNvPr id="0" name=""/>
        <dsp:cNvSpPr/>
      </dsp:nvSpPr>
      <dsp:spPr>
        <a:xfrm>
          <a:off x="232136" y="787959"/>
          <a:ext cx="1715534" cy="536104"/>
        </a:xfrm>
        <a:prstGeom prst="rect">
          <a:avLst/>
        </a:prstGeom>
        <a:solidFill>
          <a:schemeClr val="lt1">
            <a:alpha val="40000"/>
            <a:hueOff val="0"/>
            <a:satOff val="0"/>
            <a:lumOff val="0"/>
            <a:alphaOff val="0"/>
          </a:schemeClr>
        </a:solidFill>
        <a:ln w="9525" cap="flat" cmpd="sng" algn="ctr">
          <a:solidFill>
            <a:schemeClr val="accent2">
              <a:alpha val="90000"/>
              <a:hueOff val="0"/>
              <a:satOff val="0"/>
              <a:lumOff val="0"/>
              <a:alphaOff val="-1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3121" tIns="64770" rIns="64770" bIns="64770" numCol="1" spcCol="1270" anchor="ctr" anchorCtr="0">
          <a:noAutofit/>
        </a:bodyPr>
        <a:lstStyle/>
        <a:p>
          <a:pPr marL="0" lvl="0" indent="0" algn="l" defTabSz="755650">
            <a:lnSpc>
              <a:spcPct val="90000"/>
            </a:lnSpc>
            <a:spcBef>
              <a:spcPct val="0"/>
            </a:spcBef>
            <a:spcAft>
              <a:spcPct val="35000"/>
            </a:spcAft>
            <a:buNone/>
          </a:pPr>
          <a:r>
            <a:rPr lang="de-DE" sz="1700" b="0" i="0" u="none" kern="1200"/>
            <a:t>Ukraine</a:t>
          </a:r>
          <a:endParaRPr lang="de-DE" sz="1700" kern="1200"/>
        </a:p>
      </dsp:txBody>
      <dsp:txXfrm>
        <a:off x="232136" y="787959"/>
        <a:ext cx="1715534" cy="536104"/>
      </dsp:txXfrm>
    </dsp:sp>
    <dsp:sp modelId="{AB08F565-62B7-40D1-B146-4EF6480E82E0}">
      <dsp:nvSpPr>
        <dsp:cNvPr id="0" name=""/>
        <dsp:cNvSpPr/>
      </dsp:nvSpPr>
      <dsp:spPr>
        <a:xfrm>
          <a:off x="160655" y="710522"/>
          <a:ext cx="375273" cy="562909"/>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63000" r="-6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AF22247-47EE-4AF3-84CD-7A013D2327DF}">
      <dsp:nvSpPr>
        <dsp:cNvPr id="0" name=""/>
        <dsp:cNvSpPr/>
      </dsp:nvSpPr>
      <dsp:spPr>
        <a:xfrm>
          <a:off x="2097646" y="787959"/>
          <a:ext cx="1715534" cy="536104"/>
        </a:xfrm>
        <a:prstGeom prst="rect">
          <a:avLst/>
        </a:prstGeom>
        <a:solidFill>
          <a:schemeClr val="lt1">
            <a:alpha val="40000"/>
            <a:hueOff val="0"/>
            <a:satOff val="0"/>
            <a:lumOff val="0"/>
            <a:alphaOff val="0"/>
          </a:schemeClr>
        </a:solidFill>
        <a:ln w="9525" cap="flat" cmpd="sng" algn="ctr">
          <a:solidFill>
            <a:schemeClr val="accent2">
              <a:alpha val="90000"/>
              <a:hueOff val="0"/>
              <a:satOff val="0"/>
              <a:lumOff val="0"/>
              <a:alphaOff val="-125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3121" tIns="64770" rIns="64770" bIns="64770" numCol="1" spcCol="1270" anchor="ctr" anchorCtr="0">
          <a:noAutofit/>
        </a:bodyPr>
        <a:lstStyle/>
        <a:p>
          <a:pPr marL="0" lvl="0" indent="0" algn="l" defTabSz="755650">
            <a:lnSpc>
              <a:spcPct val="90000"/>
            </a:lnSpc>
            <a:spcBef>
              <a:spcPct val="0"/>
            </a:spcBef>
            <a:spcAft>
              <a:spcPct val="35000"/>
            </a:spcAft>
            <a:buNone/>
          </a:pPr>
          <a:r>
            <a:rPr lang="de-DE" sz="1700" b="0" i="0" u="none" kern="1200"/>
            <a:t>South Africa</a:t>
          </a:r>
          <a:endParaRPr lang="de-DE" sz="1700" kern="1200"/>
        </a:p>
      </dsp:txBody>
      <dsp:txXfrm>
        <a:off x="2097646" y="787959"/>
        <a:ext cx="1715534" cy="536104"/>
      </dsp:txXfrm>
    </dsp:sp>
    <dsp:sp modelId="{F83EF7E1-6C72-42FF-ACAE-E17ECD5FAC42}">
      <dsp:nvSpPr>
        <dsp:cNvPr id="0" name=""/>
        <dsp:cNvSpPr/>
      </dsp:nvSpPr>
      <dsp:spPr>
        <a:xfrm>
          <a:off x="2026165" y="710522"/>
          <a:ext cx="375273" cy="562909"/>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62000" r="-62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2CBD2DA-619F-4295-ACF5-960561E7D38A}">
      <dsp:nvSpPr>
        <dsp:cNvPr id="0" name=""/>
        <dsp:cNvSpPr/>
      </dsp:nvSpPr>
      <dsp:spPr>
        <a:xfrm>
          <a:off x="3963156" y="787959"/>
          <a:ext cx="1715534" cy="536104"/>
        </a:xfrm>
        <a:prstGeom prst="rect">
          <a:avLst/>
        </a:prstGeom>
        <a:solidFill>
          <a:schemeClr val="lt1">
            <a:alpha val="40000"/>
            <a:hueOff val="0"/>
            <a:satOff val="0"/>
            <a:lumOff val="0"/>
            <a:alphaOff val="0"/>
          </a:schemeClr>
        </a:solidFill>
        <a:ln w="9525" cap="flat" cmpd="sng" algn="ctr">
          <a:solidFill>
            <a:schemeClr val="accent2">
              <a:alpha val="90000"/>
              <a:hueOff val="0"/>
              <a:satOff val="0"/>
              <a:lumOff val="0"/>
              <a:alphaOff val="-1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3121" tIns="64770" rIns="64770" bIns="64770" numCol="1" spcCol="1270" anchor="ctr" anchorCtr="0">
          <a:noAutofit/>
        </a:bodyPr>
        <a:lstStyle/>
        <a:p>
          <a:pPr marL="0" lvl="0" indent="0" algn="l" defTabSz="755650">
            <a:lnSpc>
              <a:spcPct val="90000"/>
            </a:lnSpc>
            <a:spcBef>
              <a:spcPct val="0"/>
            </a:spcBef>
            <a:spcAft>
              <a:spcPct val="35000"/>
            </a:spcAft>
            <a:buNone/>
          </a:pPr>
          <a:r>
            <a:rPr lang="de-DE" sz="1700" b="0" i="0" u="none" kern="1200"/>
            <a:t>Egypt</a:t>
          </a:r>
          <a:endParaRPr lang="de-DE" sz="1700" kern="1200"/>
        </a:p>
      </dsp:txBody>
      <dsp:txXfrm>
        <a:off x="3963156" y="787959"/>
        <a:ext cx="1715534" cy="536104"/>
      </dsp:txXfrm>
    </dsp:sp>
    <dsp:sp modelId="{01E82619-C285-41D5-8A0B-08E2515DC6F3}">
      <dsp:nvSpPr>
        <dsp:cNvPr id="0" name=""/>
        <dsp:cNvSpPr/>
      </dsp:nvSpPr>
      <dsp:spPr>
        <a:xfrm>
          <a:off x="3891675" y="710522"/>
          <a:ext cx="375273" cy="562909"/>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63000" r="-6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C4848BD-B548-4833-BF0C-D61E7F62A024}">
      <dsp:nvSpPr>
        <dsp:cNvPr id="0" name=""/>
        <dsp:cNvSpPr/>
      </dsp:nvSpPr>
      <dsp:spPr>
        <a:xfrm>
          <a:off x="5828666" y="787959"/>
          <a:ext cx="1715534" cy="536104"/>
        </a:xfrm>
        <a:prstGeom prst="rect">
          <a:avLst/>
        </a:prstGeom>
        <a:solidFill>
          <a:schemeClr val="lt1">
            <a:alpha val="40000"/>
            <a:hueOff val="0"/>
            <a:satOff val="0"/>
            <a:lumOff val="0"/>
            <a:alphaOff val="0"/>
          </a:schemeClr>
        </a:solidFill>
        <a:ln w="9525" cap="flat" cmpd="sng" algn="ctr">
          <a:solidFill>
            <a:schemeClr val="accent2">
              <a:alpha val="90000"/>
              <a:hueOff val="0"/>
              <a:satOff val="0"/>
              <a:lumOff val="0"/>
              <a:alphaOff val="-175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3121" tIns="64770" rIns="64770" bIns="64770" numCol="1" spcCol="1270" anchor="ctr" anchorCtr="0">
          <a:noAutofit/>
        </a:bodyPr>
        <a:lstStyle/>
        <a:p>
          <a:pPr marL="0" lvl="0" indent="0" algn="l" defTabSz="755650">
            <a:lnSpc>
              <a:spcPct val="90000"/>
            </a:lnSpc>
            <a:spcBef>
              <a:spcPct val="0"/>
            </a:spcBef>
            <a:spcAft>
              <a:spcPct val="35000"/>
            </a:spcAft>
            <a:buNone/>
          </a:pPr>
          <a:r>
            <a:rPr lang="de-DE" sz="1700" b="0" i="0" u="none" kern="1200"/>
            <a:t>Poland</a:t>
          </a:r>
          <a:endParaRPr lang="de-DE" sz="1700" kern="1200"/>
        </a:p>
      </dsp:txBody>
      <dsp:txXfrm>
        <a:off x="5828666" y="787959"/>
        <a:ext cx="1715534" cy="536104"/>
      </dsp:txXfrm>
    </dsp:sp>
    <dsp:sp modelId="{36197968-06B9-4B1A-962F-08AE8B88E3A7}">
      <dsp:nvSpPr>
        <dsp:cNvPr id="0" name=""/>
        <dsp:cNvSpPr/>
      </dsp:nvSpPr>
      <dsp:spPr>
        <a:xfrm>
          <a:off x="5757185" y="710522"/>
          <a:ext cx="375273" cy="562909"/>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70000" r="-70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C8A14C1-A209-484A-8FDF-BCCFD1823DFD}">
      <dsp:nvSpPr>
        <dsp:cNvPr id="0" name=""/>
        <dsp:cNvSpPr/>
      </dsp:nvSpPr>
      <dsp:spPr>
        <a:xfrm>
          <a:off x="232136" y="1462855"/>
          <a:ext cx="1715534" cy="536104"/>
        </a:xfrm>
        <a:prstGeom prst="rect">
          <a:avLst/>
        </a:prstGeom>
        <a:solidFill>
          <a:schemeClr val="lt1">
            <a:alpha val="40000"/>
            <a:hueOff val="0"/>
            <a:satOff val="0"/>
            <a:lumOff val="0"/>
            <a:alphaOff val="0"/>
          </a:schemeClr>
        </a:solidFill>
        <a:ln w="9525" cap="flat" cmpd="sng" algn="ctr">
          <a:solidFill>
            <a:schemeClr val="accent2">
              <a:alpha val="90000"/>
              <a:hueOff val="0"/>
              <a:satOff val="0"/>
              <a:lumOff val="0"/>
              <a:alphaOff val="-2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3121" tIns="64770" rIns="64770" bIns="64770" numCol="1" spcCol="1270" anchor="ctr" anchorCtr="0">
          <a:noAutofit/>
        </a:bodyPr>
        <a:lstStyle/>
        <a:p>
          <a:pPr marL="0" lvl="0" indent="0" algn="l" defTabSz="755650">
            <a:lnSpc>
              <a:spcPct val="90000"/>
            </a:lnSpc>
            <a:spcBef>
              <a:spcPct val="0"/>
            </a:spcBef>
            <a:spcAft>
              <a:spcPct val="35000"/>
            </a:spcAft>
            <a:buNone/>
          </a:pPr>
          <a:r>
            <a:rPr lang="de-DE" sz="1700" b="0" i="0" u="none" kern="1200"/>
            <a:t>Italy</a:t>
          </a:r>
          <a:endParaRPr lang="de-DE" sz="1700" kern="1200"/>
        </a:p>
      </dsp:txBody>
      <dsp:txXfrm>
        <a:off x="232136" y="1462855"/>
        <a:ext cx="1715534" cy="536104"/>
      </dsp:txXfrm>
    </dsp:sp>
    <dsp:sp modelId="{6CF418F7-AAF4-4300-A757-86F2F5FD8141}">
      <dsp:nvSpPr>
        <dsp:cNvPr id="0" name=""/>
        <dsp:cNvSpPr/>
      </dsp:nvSpPr>
      <dsp:spPr>
        <a:xfrm>
          <a:off x="160655" y="1385418"/>
          <a:ext cx="375273" cy="562909"/>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63000" r="-6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3D4DBEF-25BD-4308-874B-FDCE6F77CF93}">
      <dsp:nvSpPr>
        <dsp:cNvPr id="0" name=""/>
        <dsp:cNvSpPr/>
      </dsp:nvSpPr>
      <dsp:spPr>
        <a:xfrm>
          <a:off x="2097646" y="1462855"/>
          <a:ext cx="1715534" cy="536104"/>
        </a:xfrm>
        <a:prstGeom prst="rect">
          <a:avLst/>
        </a:prstGeom>
        <a:solidFill>
          <a:schemeClr val="lt1">
            <a:alpha val="40000"/>
            <a:hueOff val="0"/>
            <a:satOff val="0"/>
            <a:lumOff val="0"/>
            <a:alphaOff val="0"/>
          </a:schemeClr>
        </a:solidFill>
        <a:ln w="9525" cap="flat" cmpd="sng" algn="ctr">
          <a:solidFill>
            <a:schemeClr val="accent2">
              <a:alpha val="90000"/>
              <a:hueOff val="0"/>
              <a:satOff val="0"/>
              <a:lumOff val="0"/>
              <a:alphaOff val="-225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3121" tIns="64770" rIns="64770" bIns="64770" numCol="1" spcCol="1270" anchor="ctr" anchorCtr="0">
          <a:noAutofit/>
        </a:bodyPr>
        <a:lstStyle/>
        <a:p>
          <a:pPr marL="0" lvl="0" indent="0" algn="l" defTabSz="755650">
            <a:lnSpc>
              <a:spcPct val="90000"/>
            </a:lnSpc>
            <a:spcBef>
              <a:spcPct val="0"/>
            </a:spcBef>
            <a:spcAft>
              <a:spcPct val="35000"/>
            </a:spcAft>
            <a:buNone/>
          </a:pPr>
          <a:r>
            <a:rPr lang="de-DE" sz="1700" b="0" i="0" u="none" kern="1200" dirty="0"/>
            <a:t>Kenya</a:t>
          </a:r>
          <a:endParaRPr lang="de-DE" sz="1700" kern="1200" dirty="0"/>
        </a:p>
      </dsp:txBody>
      <dsp:txXfrm>
        <a:off x="2097646" y="1462855"/>
        <a:ext cx="1715534" cy="536104"/>
      </dsp:txXfrm>
    </dsp:sp>
    <dsp:sp modelId="{566F68FB-F76C-47DF-B523-0E1CA68CB87E}">
      <dsp:nvSpPr>
        <dsp:cNvPr id="0" name=""/>
        <dsp:cNvSpPr/>
      </dsp:nvSpPr>
      <dsp:spPr>
        <a:xfrm>
          <a:off x="2026165" y="1385418"/>
          <a:ext cx="375273" cy="562909"/>
        </a:xfrm>
        <a:prstGeom prst="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l="-63000" r="-6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07D54D5-BCA8-4596-9548-47F77F5D2CE6}">
      <dsp:nvSpPr>
        <dsp:cNvPr id="0" name=""/>
        <dsp:cNvSpPr/>
      </dsp:nvSpPr>
      <dsp:spPr>
        <a:xfrm>
          <a:off x="3963156" y="1462855"/>
          <a:ext cx="1715534" cy="536104"/>
        </a:xfrm>
        <a:prstGeom prst="rect">
          <a:avLst/>
        </a:prstGeom>
        <a:solidFill>
          <a:schemeClr val="lt1">
            <a:alpha val="40000"/>
            <a:hueOff val="0"/>
            <a:satOff val="0"/>
            <a:lumOff val="0"/>
            <a:alphaOff val="0"/>
          </a:schemeClr>
        </a:solidFill>
        <a:ln w="9525" cap="flat" cmpd="sng" algn="ctr">
          <a:solidFill>
            <a:schemeClr val="accent2">
              <a:alpha val="90000"/>
              <a:hueOff val="0"/>
              <a:satOff val="0"/>
              <a:lumOff val="0"/>
              <a:alphaOff val="-2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3121" tIns="64770" rIns="64770" bIns="64770" numCol="1" spcCol="1270" anchor="ctr" anchorCtr="0">
          <a:noAutofit/>
        </a:bodyPr>
        <a:lstStyle/>
        <a:p>
          <a:pPr marL="0" lvl="0" indent="0" algn="l" defTabSz="755650">
            <a:lnSpc>
              <a:spcPct val="90000"/>
            </a:lnSpc>
            <a:spcBef>
              <a:spcPct val="0"/>
            </a:spcBef>
            <a:spcAft>
              <a:spcPct val="35000"/>
            </a:spcAft>
            <a:buNone/>
          </a:pPr>
          <a:r>
            <a:rPr lang="de-DE" sz="1700" b="0" i="0" u="none" kern="1200"/>
            <a:t>China</a:t>
          </a:r>
          <a:endParaRPr lang="de-DE" sz="1700" kern="1200"/>
        </a:p>
      </dsp:txBody>
      <dsp:txXfrm>
        <a:off x="3963156" y="1462855"/>
        <a:ext cx="1715534" cy="536104"/>
      </dsp:txXfrm>
    </dsp:sp>
    <dsp:sp modelId="{8DE37DEB-1CAC-4DC0-AA65-E25D0A1627B2}">
      <dsp:nvSpPr>
        <dsp:cNvPr id="0" name=""/>
        <dsp:cNvSpPr/>
      </dsp:nvSpPr>
      <dsp:spPr>
        <a:xfrm>
          <a:off x="3891675" y="1385418"/>
          <a:ext cx="375273" cy="562909"/>
        </a:xfrm>
        <a:prstGeom prst="rect">
          <a:avLst/>
        </a:prstGeom>
        <a:blipFill>
          <a:blip xmlns:r="http://schemas.openxmlformats.org/officeDocument/2006/relationships" r:embed="rId11">
            <a:extLst>
              <a:ext uri="{28A0092B-C50C-407E-A947-70E740481C1C}">
                <a14:useLocalDpi xmlns:a14="http://schemas.microsoft.com/office/drawing/2010/main" val="0"/>
              </a:ext>
            </a:extLst>
          </a:blip>
          <a:srcRect/>
          <a:stretch>
            <a:fillRect l="-63000" r="-6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22F63B2-188E-4443-9DCF-EF3D9C3F2E31}">
      <dsp:nvSpPr>
        <dsp:cNvPr id="0" name=""/>
        <dsp:cNvSpPr/>
      </dsp:nvSpPr>
      <dsp:spPr>
        <a:xfrm>
          <a:off x="5828666" y="1462855"/>
          <a:ext cx="1715534" cy="536104"/>
        </a:xfrm>
        <a:prstGeom prst="rect">
          <a:avLst/>
        </a:prstGeom>
        <a:solidFill>
          <a:schemeClr val="lt1">
            <a:alpha val="40000"/>
            <a:hueOff val="0"/>
            <a:satOff val="0"/>
            <a:lumOff val="0"/>
            <a:alphaOff val="0"/>
          </a:schemeClr>
        </a:solidFill>
        <a:ln w="9525" cap="flat" cmpd="sng" algn="ctr">
          <a:solidFill>
            <a:schemeClr val="accent2">
              <a:alpha val="90000"/>
              <a:hueOff val="0"/>
              <a:satOff val="0"/>
              <a:lumOff val="0"/>
              <a:alphaOff val="-275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3121" tIns="64770" rIns="64770" bIns="64770" numCol="1" spcCol="1270" anchor="ctr" anchorCtr="0">
          <a:noAutofit/>
        </a:bodyPr>
        <a:lstStyle/>
        <a:p>
          <a:pPr marL="0" lvl="0" indent="0" algn="l" defTabSz="755650">
            <a:lnSpc>
              <a:spcPct val="90000"/>
            </a:lnSpc>
            <a:spcBef>
              <a:spcPct val="0"/>
            </a:spcBef>
            <a:spcAft>
              <a:spcPct val="35000"/>
            </a:spcAft>
            <a:buNone/>
          </a:pPr>
          <a:r>
            <a:rPr lang="de-DE" sz="1700" b="0" i="0" u="none" kern="1200"/>
            <a:t>Saudi Arabia </a:t>
          </a:r>
          <a:endParaRPr lang="de-DE" sz="1700" kern="1200"/>
        </a:p>
      </dsp:txBody>
      <dsp:txXfrm>
        <a:off x="5828666" y="1462855"/>
        <a:ext cx="1715534" cy="536104"/>
      </dsp:txXfrm>
    </dsp:sp>
    <dsp:sp modelId="{170AD427-5798-40BE-8E38-FC2717EC8EB0}">
      <dsp:nvSpPr>
        <dsp:cNvPr id="0" name=""/>
        <dsp:cNvSpPr/>
      </dsp:nvSpPr>
      <dsp:spPr>
        <a:xfrm>
          <a:off x="5757185" y="1385418"/>
          <a:ext cx="375273" cy="562909"/>
        </a:xfrm>
        <a:prstGeom prst="rect">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l="-63000" r="-6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E4A5A7F-F790-49E7-B80F-BEBF0BAB5083}">
      <dsp:nvSpPr>
        <dsp:cNvPr id="0" name=""/>
        <dsp:cNvSpPr/>
      </dsp:nvSpPr>
      <dsp:spPr>
        <a:xfrm>
          <a:off x="232136" y="2137751"/>
          <a:ext cx="1715534" cy="536104"/>
        </a:xfrm>
        <a:prstGeom prst="rect">
          <a:avLst/>
        </a:prstGeom>
        <a:solidFill>
          <a:schemeClr val="lt1">
            <a:alpha val="40000"/>
            <a:hueOff val="0"/>
            <a:satOff val="0"/>
            <a:lumOff val="0"/>
            <a:alphaOff val="0"/>
          </a:schemeClr>
        </a:solidFill>
        <a:ln w="9525" cap="flat" cmpd="sng" algn="ctr">
          <a:solidFill>
            <a:schemeClr val="accent2">
              <a:alpha val="90000"/>
              <a:hueOff val="0"/>
              <a:satOff val="0"/>
              <a:lumOff val="0"/>
              <a:alphaOff val="-3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3121" tIns="64770" rIns="64770" bIns="64770" numCol="1" spcCol="1270" anchor="ctr" anchorCtr="0">
          <a:noAutofit/>
        </a:bodyPr>
        <a:lstStyle/>
        <a:p>
          <a:pPr marL="0" lvl="0" indent="0" algn="l" defTabSz="755650">
            <a:lnSpc>
              <a:spcPct val="90000"/>
            </a:lnSpc>
            <a:spcBef>
              <a:spcPct val="0"/>
            </a:spcBef>
            <a:spcAft>
              <a:spcPct val="35000"/>
            </a:spcAft>
            <a:buNone/>
          </a:pPr>
          <a:r>
            <a:rPr lang="de-DE" sz="1700" b="0" i="0" u="none" kern="1200"/>
            <a:t>USA</a:t>
          </a:r>
          <a:endParaRPr lang="de-DE" sz="1700" kern="1200"/>
        </a:p>
      </dsp:txBody>
      <dsp:txXfrm>
        <a:off x="232136" y="2137751"/>
        <a:ext cx="1715534" cy="536104"/>
      </dsp:txXfrm>
    </dsp:sp>
    <dsp:sp modelId="{B6FD3BA6-7F0B-4E0C-B5B3-D5DC59357EAC}">
      <dsp:nvSpPr>
        <dsp:cNvPr id="0" name=""/>
        <dsp:cNvSpPr/>
      </dsp:nvSpPr>
      <dsp:spPr>
        <a:xfrm>
          <a:off x="160655" y="2060314"/>
          <a:ext cx="375273" cy="562909"/>
        </a:xfrm>
        <a:prstGeom prst="rect">
          <a:avLst/>
        </a:prstGeom>
        <a:blipFill>
          <a:blip xmlns:r="http://schemas.openxmlformats.org/officeDocument/2006/relationships" r:embed="rId13">
            <a:extLst>
              <a:ext uri="{28A0092B-C50C-407E-A947-70E740481C1C}">
                <a14:useLocalDpi xmlns:a14="http://schemas.microsoft.com/office/drawing/2010/main" val="0"/>
              </a:ext>
            </a:extLst>
          </a:blip>
          <a:srcRect/>
          <a:stretch>
            <a:fillRect l="-79000" r="-79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D0BBE6A-3E57-4374-A130-ABADD0E26E7E}">
      <dsp:nvSpPr>
        <dsp:cNvPr id="0" name=""/>
        <dsp:cNvSpPr/>
      </dsp:nvSpPr>
      <dsp:spPr>
        <a:xfrm>
          <a:off x="2097646" y="2137751"/>
          <a:ext cx="1715534" cy="536104"/>
        </a:xfrm>
        <a:prstGeom prst="rect">
          <a:avLst/>
        </a:prstGeom>
        <a:solidFill>
          <a:schemeClr val="lt1">
            <a:alpha val="40000"/>
            <a:hueOff val="0"/>
            <a:satOff val="0"/>
            <a:lumOff val="0"/>
            <a:alphaOff val="0"/>
          </a:schemeClr>
        </a:solidFill>
        <a:ln w="9525" cap="flat" cmpd="sng" algn="ctr">
          <a:solidFill>
            <a:schemeClr val="accent2">
              <a:alpha val="90000"/>
              <a:hueOff val="0"/>
              <a:satOff val="0"/>
              <a:lumOff val="0"/>
              <a:alphaOff val="-325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3121" tIns="64770" rIns="64770" bIns="64770" numCol="1" spcCol="1270" anchor="ctr" anchorCtr="0">
          <a:noAutofit/>
        </a:bodyPr>
        <a:lstStyle/>
        <a:p>
          <a:pPr marL="0" lvl="0" indent="0" algn="l" defTabSz="755650">
            <a:lnSpc>
              <a:spcPct val="90000"/>
            </a:lnSpc>
            <a:spcBef>
              <a:spcPct val="0"/>
            </a:spcBef>
            <a:spcAft>
              <a:spcPct val="35000"/>
            </a:spcAft>
            <a:buNone/>
          </a:pPr>
          <a:r>
            <a:rPr lang="de-DE" sz="1700" b="0" i="0" u="none" kern="1200"/>
            <a:t>Tanzania</a:t>
          </a:r>
          <a:endParaRPr lang="de-DE" sz="1700" kern="1200"/>
        </a:p>
      </dsp:txBody>
      <dsp:txXfrm>
        <a:off x="2097646" y="2137751"/>
        <a:ext cx="1715534" cy="536104"/>
      </dsp:txXfrm>
    </dsp:sp>
    <dsp:sp modelId="{AA25A1A9-5647-414F-94B3-380384440DA4}">
      <dsp:nvSpPr>
        <dsp:cNvPr id="0" name=""/>
        <dsp:cNvSpPr/>
      </dsp:nvSpPr>
      <dsp:spPr>
        <a:xfrm>
          <a:off x="2026165" y="2060314"/>
          <a:ext cx="375273" cy="562909"/>
        </a:xfrm>
        <a:prstGeom prst="rect">
          <a:avLst/>
        </a:prstGeom>
        <a:blipFill>
          <a:blip xmlns:r="http://schemas.openxmlformats.org/officeDocument/2006/relationships" r:embed="rId14">
            <a:extLst>
              <a:ext uri="{28A0092B-C50C-407E-A947-70E740481C1C}">
                <a14:useLocalDpi xmlns:a14="http://schemas.microsoft.com/office/drawing/2010/main" val="0"/>
              </a:ext>
            </a:extLst>
          </a:blip>
          <a:srcRect/>
          <a:stretch>
            <a:fillRect l="-63000" r="-6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014E678-CD10-4DFF-A7E9-06722112CF2B}">
      <dsp:nvSpPr>
        <dsp:cNvPr id="0" name=""/>
        <dsp:cNvSpPr/>
      </dsp:nvSpPr>
      <dsp:spPr>
        <a:xfrm>
          <a:off x="3963156" y="2137751"/>
          <a:ext cx="1715534" cy="536104"/>
        </a:xfrm>
        <a:prstGeom prst="rect">
          <a:avLst/>
        </a:prstGeom>
        <a:solidFill>
          <a:schemeClr val="lt1">
            <a:alpha val="40000"/>
            <a:hueOff val="0"/>
            <a:satOff val="0"/>
            <a:lumOff val="0"/>
            <a:alphaOff val="0"/>
          </a:schemeClr>
        </a:solidFill>
        <a:ln w="9525" cap="flat" cmpd="sng" algn="ctr">
          <a:solidFill>
            <a:schemeClr val="accent2">
              <a:alpha val="90000"/>
              <a:hueOff val="0"/>
              <a:satOff val="0"/>
              <a:lumOff val="0"/>
              <a:alphaOff val="-3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3121" tIns="64770" rIns="64770" bIns="64770" numCol="1" spcCol="1270" anchor="ctr" anchorCtr="0">
          <a:noAutofit/>
        </a:bodyPr>
        <a:lstStyle/>
        <a:p>
          <a:pPr marL="0" lvl="0" indent="0" algn="l" defTabSz="755650">
            <a:lnSpc>
              <a:spcPct val="90000"/>
            </a:lnSpc>
            <a:spcBef>
              <a:spcPct val="0"/>
            </a:spcBef>
            <a:spcAft>
              <a:spcPct val="35000"/>
            </a:spcAft>
            <a:buNone/>
          </a:pPr>
          <a:r>
            <a:rPr lang="de-DE" sz="1700" b="0" i="0" u="none" kern="1200"/>
            <a:t>India </a:t>
          </a:r>
          <a:endParaRPr lang="de-DE" sz="1700" kern="1200"/>
        </a:p>
      </dsp:txBody>
      <dsp:txXfrm>
        <a:off x="3963156" y="2137751"/>
        <a:ext cx="1715534" cy="536104"/>
      </dsp:txXfrm>
    </dsp:sp>
    <dsp:sp modelId="{EB04D309-BC82-43C7-BC03-8806DA54428F}">
      <dsp:nvSpPr>
        <dsp:cNvPr id="0" name=""/>
        <dsp:cNvSpPr/>
      </dsp:nvSpPr>
      <dsp:spPr>
        <a:xfrm>
          <a:off x="3891675" y="2060314"/>
          <a:ext cx="375273" cy="562909"/>
        </a:xfrm>
        <a:prstGeom prst="rect">
          <a:avLst/>
        </a:prstGeom>
        <a:blipFill>
          <a:blip xmlns:r="http://schemas.openxmlformats.org/officeDocument/2006/relationships" r:embed="rId15">
            <a:extLst>
              <a:ext uri="{28A0092B-C50C-407E-A947-70E740481C1C}">
                <a14:useLocalDpi xmlns:a14="http://schemas.microsoft.com/office/drawing/2010/main" val="0"/>
              </a:ext>
            </a:extLst>
          </a:blip>
          <a:srcRect/>
          <a:stretch>
            <a:fillRect l="-63000" r="-6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0B72513-FD5C-4A42-8CC1-B9E357E1AC63}">
      <dsp:nvSpPr>
        <dsp:cNvPr id="0" name=""/>
        <dsp:cNvSpPr/>
      </dsp:nvSpPr>
      <dsp:spPr>
        <a:xfrm>
          <a:off x="5828666" y="2137751"/>
          <a:ext cx="1715534" cy="536104"/>
        </a:xfrm>
        <a:prstGeom prst="rect">
          <a:avLst/>
        </a:prstGeom>
        <a:solidFill>
          <a:schemeClr val="lt1">
            <a:alpha val="40000"/>
            <a:hueOff val="0"/>
            <a:satOff val="0"/>
            <a:lumOff val="0"/>
            <a:alphaOff val="0"/>
          </a:schemeClr>
        </a:solidFill>
        <a:ln w="9525" cap="flat" cmpd="sng" algn="ctr">
          <a:solidFill>
            <a:schemeClr val="accent2">
              <a:alpha val="90000"/>
              <a:hueOff val="0"/>
              <a:satOff val="0"/>
              <a:lumOff val="0"/>
              <a:alphaOff val="-375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3121" tIns="64770" rIns="64770" bIns="64770" numCol="1" spcCol="1270" anchor="ctr" anchorCtr="0">
          <a:noAutofit/>
        </a:bodyPr>
        <a:lstStyle/>
        <a:p>
          <a:pPr marL="0" lvl="0" indent="0" algn="l" defTabSz="755650">
            <a:lnSpc>
              <a:spcPct val="90000"/>
            </a:lnSpc>
            <a:spcBef>
              <a:spcPct val="0"/>
            </a:spcBef>
            <a:spcAft>
              <a:spcPct val="35000"/>
            </a:spcAft>
            <a:buNone/>
          </a:pPr>
          <a:r>
            <a:rPr lang="de-DE" sz="1700" b="0" i="0" u="none" kern="1200"/>
            <a:t>Netherlands</a:t>
          </a:r>
          <a:endParaRPr lang="de-DE" sz="1700" kern="1200"/>
        </a:p>
      </dsp:txBody>
      <dsp:txXfrm>
        <a:off x="5828666" y="2137751"/>
        <a:ext cx="1715534" cy="536104"/>
      </dsp:txXfrm>
    </dsp:sp>
    <dsp:sp modelId="{94696436-4D1A-45F6-A1CB-67842553EFB6}">
      <dsp:nvSpPr>
        <dsp:cNvPr id="0" name=""/>
        <dsp:cNvSpPr/>
      </dsp:nvSpPr>
      <dsp:spPr>
        <a:xfrm>
          <a:off x="5757185" y="2060314"/>
          <a:ext cx="375273" cy="562909"/>
        </a:xfrm>
        <a:prstGeom prst="rect">
          <a:avLst/>
        </a:prstGeom>
        <a:blipFill>
          <a:blip xmlns:r="http://schemas.openxmlformats.org/officeDocument/2006/relationships" r:embed="rId16">
            <a:extLst>
              <a:ext uri="{28A0092B-C50C-407E-A947-70E740481C1C}">
                <a14:useLocalDpi xmlns:a14="http://schemas.microsoft.com/office/drawing/2010/main" val="0"/>
              </a:ext>
            </a:extLst>
          </a:blip>
          <a:srcRect/>
          <a:stretch>
            <a:fillRect l="-63000" r="-6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146EE54-8C07-4A61-87D9-4BCABC96B5A1}">
      <dsp:nvSpPr>
        <dsp:cNvPr id="0" name=""/>
        <dsp:cNvSpPr/>
      </dsp:nvSpPr>
      <dsp:spPr>
        <a:xfrm>
          <a:off x="3030401" y="2812647"/>
          <a:ext cx="1715534" cy="536104"/>
        </a:xfrm>
        <a:prstGeom prst="rect">
          <a:avLst/>
        </a:prstGeom>
        <a:solidFill>
          <a:schemeClr val="lt1">
            <a:alpha val="40000"/>
            <a:hueOff val="0"/>
            <a:satOff val="0"/>
            <a:lumOff val="0"/>
            <a:alphaOff val="0"/>
          </a:schemeClr>
        </a:solidFill>
        <a:ln w="9525" cap="flat" cmpd="sng" algn="ctr">
          <a:solidFill>
            <a:schemeClr val="accent2">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3121" tIns="64770" rIns="64770" bIns="64770" numCol="1" spcCol="1270" anchor="ctr" anchorCtr="0">
          <a:noAutofit/>
        </a:bodyPr>
        <a:lstStyle/>
        <a:p>
          <a:pPr marL="0" lvl="0" indent="0" algn="l" defTabSz="755650">
            <a:lnSpc>
              <a:spcPct val="90000"/>
            </a:lnSpc>
            <a:spcBef>
              <a:spcPct val="0"/>
            </a:spcBef>
            <a:spcAft>
              <a:spcPct val="35000"/>
            </a:spcAft>
            <a:buNone/>
          </a:pPr>
          <a:r>
            <a:rPr lang="de-DE" sz="1700" b="0" i="0" u="none" kern="1200"/>
            <a:t>Turkey</a:t>
          </a:r>
          <a:endParaRPr lang="de-DE" sz="1700" kern="1200"/>
        </a:p>
      </dsp:txBody>
      <dsp:txXfrm>
        <a:off x="3030401" y="2812647"/>
        <a:ext cx="1715534" cy="536104"/>
      </dsp:txXfrm>
    </dsp:sp>
    <dsp:sp modelId="{A2F59886-4653-4871-9372-FB1E989F9ED2}">
      <dsp:nvSpPr>
        <dsp:cNvPr id="0" name=""/>
        <dsp:cNvSpPr/>
      </dsp:nvSpPr>
      <dsp:spPr>
        <a:xfrm>
          <a:off x="2958920" y="2735210"/>
          <a:ext cx="375273" cy="562909"/>
        </a:xfrm>
        <a:prstGeom prst="rect">
          <a:avLst/>
        </a:prstGeom>
        <a:blipFill>
          <a:blip xmlns:r="http://schemas.openxmlformats.org/officeDocument/2006/relationships" r:embed="rId17">
            <a:extLst>
              <a:ext uri="{28A0092B-C50C-407E-A947-70E740481C1C}">
                <a14:useLocalDpi xmlns:a14="http://schemas.microsoft.com/office/drawing/2010/main" val="0"/>
              </a:ext>
            </a:extLst>
          </a:blip>
          <a:srcRect/>
          <a:stretch>
            <a:fillRect l="-63000" r="-6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9FF40-4CE8-48F8-8B88-4C38BD833377}">
      <dsp:nvSpPr>
        <dsp:cNvPr id="0" name=""/>
        <dsp:cNvSpPr/>
      </dsp:nvSpPr>
      <dsp:spPr>
        <a:xfrm>
          <a:off x="0" y="3651175"/>
          <a:ext cx="3528392" cy="1126717"/>
        </a:xfrm>
        <a:prstGeom prst="rect">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E-learning materials are in development</a:t>
          </a:r>
          <a:endParaRPr lang="en-CH" sz="2000" kern="1200" dirty="0"/>
        </a:p>
      </dsp:txBody>
      <dsp:txXfrm>
        <a:off x="0" y="3651175"/>
        <a:ext cx="3528392" cy="1126717"/>
      </dsp:txXfrm>
    </dsp:sp>
    <dsp:sp modelId="{F405C240-624A-4BA8-8414-56E9629C795F}">
      <dsp:nvSpPr>
        <dsp:cNvPr id="0" name=""/>
        <dsp:cNvSpPr/>
      </dsp:nvSpPr>
      <dsp:spPr>
        <a:xfrm rot="10800000">
          <a:off x="0" y="3235"/>
          <a:ext cx="3528392" cy="3683868"/>
        </a:xfrm>
        <a:prstGeom prst="upArrowCallout">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To facilitate the technical capacity building and enhance implementation of the core indicators through increased accessibility, UNCTAD has prepared training slides of the manual</a:t>
          </a:r>
          <a:endParaRPr lang="en-CH" sz="2000" kern="1200" dirty="0"/>
        </a:p>
      </dsp:txBody>
      <dsp:txXfrm rot="10800000">
        <a:off x="0" y="3235"/>
        <a:ext cx="3528392" cy="23936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D3EF2-4281-437A-AB1F-55D6C556BBCC}">
      <dsp:nvSpPr>
        <dsp:cNvPr id="0" name=""/>
        <dsp:cNvSpPr/>
      </dsp:nvSpPr>
      <dsp:spPr>
        <a:xfrm rot="5400000">
          <a:off x="489756" y="987651"/>
          <a:ext cx="1467364" cy="2441661"/>
        </a:xfrm>
        <a:prstGeom prst="corner">
          <a:avLst>
            <a:gd name="adj1" fmla="val 16120"/>
            <a:gd name="adj2" fmla="val 16110"/>
          </a:avLst>
        </a:prstGeom>
        <a:solidFill>
          <a:schemeClr val="accent6">
            <a:shade val="5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26581D-7E98-4AB4-826E-29C027A01C31}">
      <dsp:nvSpPr>
        <dsp:cNvPr id="0" name=""/>
        <dsp:cNvSpPr/>
      </dsp:nvSpPr>
      <dsp:spPr>
        <a:xfrm>
          <a:off x="244817" y="1717182"/>
          <a:ext cx="2204346" cy="193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t>GCI &amp; Case Studies</a:t>
          </a:r>
          <a:endParaRPr lang="en-CH" sz="2000" kern="1200" dirty="0"/>
        </a:p>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t>GCI as good start towards producing comparable data</a:t>
          </a:r>
          <a:endParaRPr lang="en-CH" sz="1700" kern="1200" dirty="0"/>
        </a:p>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t>Capacity-building required</a:t>
          </a:r>
          <a:endParaRPr lang="en-CH" sz="1700" kern="1200" dirty="0"/>
        </a:p>
      </dsp:txBody>
      <dsp:txXfrm>
        <a:off x="244817" y="1717182"/>
        <a:ext cx="2204346" cy="1932238"/>
      </dsp:txXfrm>
    </dsp:sp>
    <dsp:sp modelId="{73B7C25D-74A1-4A3C-AFCD-7C06B6215C55}">
      <dsp:nvSpPr>
        <dsp:cNvPr id="0" name=""/>
        <dsp:cNvSpPr/>
      </dsp:nvSpPr>
      <dsp:spPr>
        <a:xfrm>
          <a:off x="2033249" y="807893"/>
          <a:ext cx="415914" cy="415914"/>
        </a:xfrm>
        <a:prstGeom prst="triangle">
          <a:avLst>
            <a:gd name="adj" fmla="val 100000"/>
          </a:avLst>
        </a:prstGeom>
        <a:solidFill>
          <a:schemeClr val="accent6">
            <a:shade val="50000"/>
            <a:hueOff val="0"/>
            <a:satOff val="-14970"/>
            <a:lumOff val="19861"/>
            <a:alphaOff val="0"/>
          </a:schemeClr>
        </a:solidFill>
        <a:ln w="25400" cap="flat" cmpd="sng" algn="ctr">
          <a:solidFill>
            <a:schemeClr val="accent6">
              <a:shade val="50000"/>
              <a:hueOff val="0"/>
              <a:satOff val="-14970"/>
              <a:lumOff val="198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9F501C-C669-4DEB-9860-990B0D44F7B0}">
      <dsp:nvSpPr>
        <dsp:cNvPr id="0" name=""/>
        <dsp:cNvSpPr/>
      </dsp:nvSpPr>
      <dsp:spPr>
        <a:xfrm rot="5400000">
          <a:off x="3188307" y="319892"/>
          <a:ext cx="1467364" cy="2441661"/>
        </a:xfrm>
        <a:prstGeom prst="corner">
          <a:avLst>
            <a:gd name="adj1" fmla="val 16120"/>
            <a:gd name="adj2" fmla="val 16110"/>
          </a:avLst>
        </a:prstGeom>
        <a:solidFill>
          <a:schemeClr val="accent6">
            <a:shade val="50000"/>
            <a:hueOff val="0"/>
            <a:satOff val="-29940"/>
            <a:lumOff val="39722"/>
            <a:alphaOff val="0"/>
          </a:schemeClr>
        </a:solidFill>
        <a:ln w="25400" cap="flat" cmpd="sng" algn="ctr">
          <a:solidFill>
            <a:schemeClr val="accent6">
              <a:shade val="50000"/>
              <a:hueOff val="0"/>
              <a:satOff val="-29940"/>
              <a:lumOff val="397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FCCD31-0EDE-4011-8760-306137DA286F}">
      <dsp:nvSpPr>
        <dsp:cNvPr id="0" name=""/>
        <dsp:cNvSpPr/>
      </dsp:nvSpPr>
      <dsp:spPr>
        <a:xfrm>
          <a:off x="2943367" y="1049423"/>
          <a:ext cx="2204346" cy="193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en-US" sz="2000" kern="1200" dirty="0">
              <a:latin typeface="+mn-lt"/>
            </a:rPr>
            <a:t>Training Manual</a:t>
          </a:r>
        </a:p>
        <a:p>
          <a:pPr marL="171450" lvl="1" indent="-171450" algn="l" defTabSz="755650">
            <a:lnSpc>
              <a:spcPct val="90000"/>
            </a:lnSpc>
            <a:spcBef>
              <a:spcPct val="0"/>
            </a:spcBef>
            <a:spcAft>
              <a:spcPct val="15000"/>
            </a:spcAft>
            <a:buFont typeface="Wingdings" panose="05000000000000000000" pitchFamily="2" charset="2"/>
            <a:buChar char="ü"/>
          </a:pPr>
          <a:r>
            <a:rPr lang="en-US" sz="1700" kern="1200" dirty="0">
              <a:latin typeface="+mn-lt"/>
            </a:rPr>
            <a:t>Technical guidance to improve data availability</a:t>
          </a:r>
        </a:p>
        <a:p>
          <a:pPr marL="171450" lvl="1" indent="-171450" algn="l" defTabSz="755650">
            <a:lnSpc>
              <a:spcPct val="90000"/>
            </a:lnSpc>
            <a:spcBef>
              <a:spcPct val="0"/>
            </a:spcBef>
            <a:spcAft>
              <a:spcPct val="15000"/>
            </a:spcAft>
            <a:buFont typeface="Wingdings" panose="05000000000000000000" pitchFamily="2" charset="2"/>
            <a:buChar char="ü"/>
          </a:pPr>
          <a:r>
            <a:rPr lang="en-US" sz="1700" kern="1200" dirty="0">
              <a:latin typeface="+mn-lt"/>
            </a:rPr>
            <a:t>4 chapters with a list of selected references</a:t>
          </a:r>
        </a:p>
        <a:p>
          <a:pPr marL="171450" lvl="1" indent="-171450" algn="l" defTabSz="755650">
            <a:lnSpc>
              <a:spcPct val="90000"/>
            </a:lnSpc>
            <a:spcBef>
              <a:spcPct val="0"/>
            </a:spcBef>
            <a:spcAft>
              <a:spcPct val="15000"/>
            </a:spcAft>
            <a:buFont typeface="Wingdings" panose="05000000000000000000" pitchFamily="2" charset="2"/>
            <a:buChar char="ü"/>
          </a:pPr>
          <a:r>
            <a:rPr lang="en-US" sz="1700" kern="1200" dirty="0">
              <a:latin typeface="+mn-lt"/>
            </a:rPr>
            <a:t>Available in English and Spanish</a:t>
          </a:r>
        </a:p>
      </dsp:txBody>
      <dsp:txXfrm>
        <a:off x="2943367" y="1049423"/>
        <a:ext cx="2204346" cy="1932238"/>
      </dsp:txXfrm>
    </dsp:sp>
    <dsp:sp modelId="{CD7AAABD-4C7A-4006-AAEC-BBBD998D1EE4}">
      <dsp:nvSpPr>
        <dsp:cNvPr id="0" name=""/>
        <dsp:cNvSpPr/>
      </dsp:nvSpPr>
      <dsp:spPr>
        <a:xfrm>
          <a:off x="4731799" y="140134"/>
          <a:ext cx="415914" cy="415914"/>
        </a:xfrm>
        <a:prstGeom prst="triangle">
          <a:avLst>
            <a:gd name="adj" fmla="val 100000"/>
          </a:avLst>
        </a:prstGeom>
        <a:solidFill>
          <a:schemeClr val="accent6">
            <a:shade val="50000"/>
            <a:hueOff val="0"/>
            <a:satOff val="-29940"/>
            <a:lumOff val="39722"/>
            <a:alphaOff val="0"/>
          </a:schemeClr>
        </a:solidFill>
        <a:ln w="25400" cap="flat" cmpd="sng" algn="ctr">
          <a:solidFill>
            <a:schemeClr val="accent6">
              <a:shade val="50000"/>
              <a:hueOff val="0"/>
              <a:satOff val="-29940"/>
              <a:lumOff val="397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DE738E-57C0-4911-AC23-814C75F54DD3}">
      <dsp:nvSpPr>
        <dsp:cNvPr id="0" name=""/>
        <dsp:cNvSpPr/>
      </dsp:nvSpPr>
      <dsp:spPr>
        <a:xfrm rot="5400000">
          <a:off x="5886857" y="-347866"/>
          <a:ext cx="1467364" cy="2441661"/>
        </a:xfrm>
        <a:prstGeom prst="corner">
          <a:avLst>
            <a:gd name="adj1" fmla="val 16120"/>
            <a:gd name="adj2" fmla="val 16110"/>
          </a:avLst>
        </a:prstGeom>
        <a:solidFill>
          <a:schemeClr val="accent6">
            <a:shade val="50000"/>
            <a:hueOff val="0"/>
            <a:satOff val="-14970"/>
            <a:lumOff val="19861"/>
            <a:alphaOff val="0"/>
          </a:schemeClr>
        </a:solidFill>
        <a:ln w="25400" cap="flat" cmpd="sng" algn="ctr">
          <a:solidFill>
            <a:schemeClr val="accent6">
              <a:shade val="50000"/>
              <a:hueOff val="0"/>
              <a:satOff val="-14970"/>
              <a:lumOff val="198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B68293-71A1-4271-A71B-E74512244927}">
      <dsp:nvSpPr>
        <dsp:cNvPr id="0" name=""/>
        <dsp:cNvSpPr/>
      </dsp:nvSpPr>
      <dsp:spPr>
        <a:xfrm>
          <a:off x="5641917" y="381664"/>
          <a:ext cx="2204346" cy="193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en-US" sz="2000" kern="1200" dirty="0">
              <a:latin typeface="+mn-lt"/>
            </a:rPr>
            <a:t>E-learning Materials</a:t>
          </a:r>
        </a:p>
        <a:p>
          <a:pPr marL="171450" lvl="1" indent="-171450" algn="l" defTabSz="800100">
            <a:lnSpc>
              <a:spcPct val="90000"/>
            </a:lnSpc>
            <a:spcBef>
              <a:spcPct val="0"/>
            </a:spcBef>
            <a:spcAft>
              <a:spcPct val="15000"/>
            </a:spcAft>
            <a:buFont typeface="Wingdings" panose="05000000000000000000" pitchFamily="2" charset="2"/>
            <a:buChar char="ü"/>
          </a:pPr>
          <a:r>
            <a:rPr lang="en-US" sz="1800" kern="1200" dirty="0">
              <a:latin typeface="+mn-lt"/>
            </a:rPr>
            <a:t>Definition</a:t>
          </a:r>
        </a:p>
        <a:p>
          <a:pPr marL="171450" lvl="1" indent="-171450" algn="l" defTabSz="800100">
            <a:lnSpc>
              <a:spcPct val="90000"/>
            </a:lnSpc>
            <a:spcBef>
              <a:spcPct val="0"/>
            </a:spcBef>
            <a:spcAft>
              <a:spcPct val="15000"/>
            </a:spcAft>
            <a:buFont typeface="Wingdings" panose="05000000000000000000" pitchFamily="2" charset="2"/>
            <a:buChar char="ü"/>
          </a:pPr>
          <a:r>
            <a:rPr lang="en-US" sz="1800" kern="1200" dirty="0">
              <a:latin typeface="+mn-lt"/>
            </a:rPr>
            <a:t>Measurement methodology</a:t>
          </a:r>
          <a:endParaRPr lang="fr-FR" sz="1800" kern="1200" dirty="0">
            <a:latin typeface="+mn-lt"/>
          </a:endParaRPr>
        </a:p>
        <a:p>
          <a:pPr marL="171450" lvl="1" indent="-171450" algn="l" defTabSz="800100">
            <a:lnSpc>
              <a:spcPct val="90000"/>
            </a:lnSpc>
            <a:spcBef>
              <a:spcPct val="0"/>
            </a:spcBef>
            <a:spcAft>
              <a:spcPct val="15000"/>
            </a:spcAft>
            <a:buFont typeface="Wingdings" panose="05000000000000000000" pitchFamily="2" charset="2"/>
            <a:buChar char="ü"/>
          </a:pPr>
          <a:r>
            <a:rPr lang="en-US" sz="1800" kern="1200" dirty="0">
              <a:latin typeface="+mn-lt"/>
            </a:rPr>
            <a:t>Potential sources of information</a:t>
          </a:r>
          <a:endParaRPr lang="fr-FR" sz="1800" kern="1200" dirty="0">
            <a:latin typeface="+mn-lt"/>
          </a:endParaRPr>
        </a:p>
        <a:p>
          <a:pPr marL="171450" lvl="1" indent="-171450" algn="l" defTabSz="800100">
            <a:lnSpc>
              <a:spcPct val="90000"/>
            </a:lnSpc>
            <a:spcBef>
              <a:spcPct val="0"/>
            </a:spcBef>
            <a:spcAft>
              <a:spcPct val="15000"/>
            </a:spcAft>
            <a:buFont typeface="Wingdings" panose="05000000000000000000" pitchFamily="2" charset="2"/>
            <a:buChar char="ü"/>
          </a:pPr>
          <a:r>
            <a:rPr lang="en-US" sz="1800" kern="1200" dirty="0">
              <a:latin typeface="+mn-lt"/>
            </a:rPr>
            <a:t>Examples</a:t>
          </a:r>
          <a:endParaRPr lang="en-CH" sz="1800" kern="1200" dirty="0">
            <a:latin typeface="+mn-lt"/>
          </a:endParaRPr>
        </a:p>
        <a:p>
          <a:pPr marL="171450" lvl="1" indent="-171450" algn="l" defTabSz="800100">
            <a:lnSpc>
              <a:spcPct val="90000"/>
            </a:lnSpc>
            <a:spcBef>
              <a:spcPct val="0"/>
            </a:spcBef>
            <a:spcAft>
              <a:spcPct val="15000"/>
            </a:spcAft>
            <a:buFont typeface="Wingdings" panose="05000000000000000000" pitchFamily="2" charset="2"/>
            <a:buChar char="ü"/>
          </a:pPr>
          <a:r>
            <a:rPr lang="en-US" sz="1800" kern="1200" dirty="0">
              <a:latin typeface="+mn-lt"/>
            </a:rPr>
            <a:t>Self-assessment questions with solutions. </a:t>
          </a:r>
          <a:endParaRPr lang="en-CH" sz="1800" kern="1200" dirty="0">
            <a:latin typeface="+mn-lt"/>
          </a:endParaRPr>
        </a:p>
      </dsp:txBody>
      <dsp:txXfrm>
        <a:off x="5641917" y="381664"/>
        <a:ext cx="2204346" cy="193223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F929BB-8E9A-4EAC-A811-410B3357B280}"/>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CH" sz="1200" b="0" i="0" u="none" strike="noStrike" kern="1200" cap="none" spc="0" baseline="0">
                <a:solidFill>
                  <a:srgbClr val="000000"/>
                </a:solidFill>
                <a:uFillTx/>
                <a:latin typeface="Calibri"/>
              </a:defRPr>
            </a:lvl1pPr>
          </a:lstStyle>
          <a:p>
            <a:pPr lvl="0"/>
            <a:endParaRPr lang="en-CH"/>
          </a:p>
        </p:txBody>
      </p:sp>
      <p:sp>
        <p:nvSpPr>
          <p:cNvPr id="3" name="Date Placeholder 2">
            <a:extLst>
              <a:ext uri="{FF2B5EF4-FFF2-40B4-BE49-F238E27FC236}">
                <a16:creationId xmlns:a16="http://schemas.microsoft.com/office/drawing/2014/main" id="{BE0DC923-9A22-4011-B7D8-426CCFF04903}"/>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CH" sz="1200" b="0" i="0" u="none" strike="noStrike" kern="1200" cap="none" spc="0" baseline="0">
                <a:solidFill>
                  <a:srgbClr val="000000"/>
                </a:solidFill>
                <a:uFillTx/>
                <a:latin typeface="Calibri"/>
              </a:defRPr>
            </a:lvl1pPr>
          </a:lstStyle>
          <a:p>
            <a:pPr lvl="0"/>
            <a:fld id="{0D7017CF-1936-4FA5-B483-EDBED67D96B5}" type="datetime1">
              <a:rPr lang="en-CH"/>
              <a:pPr lvl="0"/>
              <a:t>07/12/2021</a:t>
            </a:fld>
            <a:endParaRPr lang="en-CH"/>
          </a:p>
        </p:txBody>
      </p:sp>
      <p:sp>
        <p:nvSpPr>
          <p:cNvPr id="4" name="Slide Image Placeholder 3">
            <a:extLst>
              <a:ext uri="{FF2B5EF4-FFF2-40B4-BE49-F238E27FC236}">
                <a16:creationId xmlns:a16="http://schemas.microsoft.com/office/drawing/2014/main" id="{4123B10F-F234-481E-8FFD-0068F4F7DDDE}"/>
              </a:ext>
            </a:extLst>
          </p:cNvPr>
          <p:cNvSpPr>
            <a:spLocks noGrp="1" noRot="1" noChangeAspect="1"/>
          </p:cNvSpPr>
          <p:nvPr>
            <p:ph type="sldImg" idx="2"/>
          </p:nvPr>
        </p:nvSpPr>
        <p:spPr>
          <a:xfrm>
            <a:off x="1371600" y="1143000"/>
            <a:ext cx="41148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1D88EB92-B159-4093-A6AD-D688DD3C2086}"/>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a:extLst>
              <a:ext uri="{FF2B5EF4-FFF2-40B4-BE49-F238E27FC236}">
                <a16:creationId xmlns:a16="http://schemas.microsoft.com/office/drawing/2014/main" id="{2B8CDEFF-D911-4888-AD8D-298A6BC40693}"/>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CH" sz="1200" b="0" i="0" u="none" strike="noStrike" kern="1200" cap="none" spc="0" baseline="0">
                <a:solidFill>
                  <a:srgbClr val="000000"/>
                </a:solidFill>
                <a:uFillTx/>
                <a:latin typeface="Calibri"/>
              </a:defRPr>
            </a:lvl1pPr>
          </a:lstStyle>
          <a:p>
            <a:pPr lvl="0"/>
            <a:endParaRPr lang="en-CH"/>
          </a:p>
        </p:txBody>
      </p:sp>
      <p:sp>
        <p:nvSpPr>
          <p:cNvPr id="7" name="Slide Number Placeholder 6">
            <a:extLst>
              <a:ext uri="{FF2B5EF4-FFF2-40B4-BE49-F238E27FC236}">
                <a16:creationId xmlns:a16="http://schemas.microsoft.com/office/drawing/2014/main" id="{F1570E5B-1427-4892-9C28-E0C5CCDA8614}"/>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CH" sz="1200" b="0" i="0" u="none" strike="noStrike" kern="1200" cap="none" spc="0" baseline="0">
                <a:solidFill>
                  <a:srgbClr val="000000"/>
                </a:solidFill>
                <a:uFillTx/>
                <a:latin typeface="Calibri"/>
              </a:defRPr>
            </a:lvl1pPr>
          </a:lstStyle>
          <a:p>
            <a:pPr lvl="0"/>
            <a:fld id="{B181B7CF-0E97-42CC-8B88-64B9D76D9B2D}" type="slidenum">
              <a:t>‹#›</a:t>
            </a:fld>
            <a:endParaRPr lang="en-CH"/>
          </a:p>
        </p:txBody>
      </p:sp>
    </p:spTree>
    <p:extLst>
      <p:ext uri="{BB962C8B-B14F-4D97-AF65-F5344CB8AC3E}">
        <p14:creationId xmlns:p14="http://schemas.microsoft.com/office/powerpoint/2010/main" val="3026578150"/>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10"/>
          </p:nvPr>
        </p:nvSpPr>
        <p:spPr/>
        <p:txBody>
          <a:bodyPr/>
          <a:lstStyle/>
          <a:p>
            <a:fld id="{EC3EDAAA-4925-4F96-8E09-DF27800A0DA0}" type="slidenum">
              <a:rPr lang="en-US" smtClean="0"/>
              <a:t>2</a:t>
            </a:fld>
            <a:endParaRPr lang="en-US"/>
          </a:p>
        </p:txBody>
      </p:sp>
    </p:spTree>
    <p:extLst>
      <p:ext uri="{BB962C8B-B14F-4D97-AF65-F5344CB8AC3E}">
        <p14:creationId xmlns:p14="http://schemas.microsoft.com/office/powerpoint/2010/main" val="1013707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sz="1200" i="1" kern="1200" dirty="0">
                <a:solidFill>
                  <a:schemeClr val="tx1"/>
                </a:solidFill>
                <a:effectLst/>
                <a:latin typeface="+mn-lt"/>
                <a:ea typeface="+mn-ea"/>
                <a:cs typeface="+mn-cs"/>
              </a:rPr>
              <a:t>Guidance on Core indicators for entity reporting on the contribution towards the attainment of the Sustainable Development Goals </a:t>
            </a:r>
            <a:r>
              <a:rPr lang="en-US" dirty="0"/>
              <a:t> is founded</a:t>
            </a:r>
            <a:r>
              <a:rPr lang="en-CH" dirty="0"/>
              <a:t> on elaborations on the SDG reporting issue over the last three years during the ISAR annual sessions and at the intersessional forums, including Consultative Group meetings convened by UNCTAD from 2016 to 2018. </a:t>
            </a:r>
            <a:endParaRPr lang="en-US" dirty="0"/>
          </a:p>
          <a:p>
            <a:endParaRPr lang="en-CH"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3EDAAA-4925-4F96-8E09-DF27800A0DA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32947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EC3EDAAA-4925-4F96-8E09-DF27800A0DA0}" type="slidenum">
              <a:rPr lang="en-US" smtClean="0"/>
              <a:t>29</a:t>
            </a:fld>
            <a:endParaRPr lang="en-US"/>
          </a:p>
        </p:txBody>
      </p:sp>
    </p:spTree>
    <p:extLst>
      <p:ext uri="{BB962C8B-B14F-4D97-AF65-F5344CB8AC3E}">
        <p14:creationId xmlns:p14="http://schemas.microsoft.com/office/powerpoint/2010/main" val="499106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Further efforts on building national institutional and regulatory mechanisms on SDG reporting to ensure its quality, comparability, reliability and consistency with accounting and financial reporting.</a:t>
            </a:r>
          </a:p>
          <a:p>
            <a:endParaRPr lang="en-CH" dirty="0"/>
          </a:p>
        </p:txBody>
      </p:sp>
      <p:sp>
        <p:nvSpPr>
          <p:cNvPr id="4" name="Slide Number Placeholder 3"/>
          <p:cNvSpPr>
            <a:spLocks noGrp="1"/>
          </p:cNvSpPr>
          <p:nvPr>
            <p:ph type="sldNum" sz="quarter" idx="10"/>
          </p:nvPr>
        </p:nvSpPr>
        <p:spPr/>
        <p:txBody>
          <a:bodyPr/>
          <a:lstStyle/>
          <a:p>
            <a:fld id="{EC3EDAAA-4925-4F96-8E09-DF27800A0DA0}" type="slidenum">
              <a:rPr lang="en-US" smtClean="0"/>
              <a:t>31</a:t>
            </a:fld>
            <a:endParaRPr lang="en-US"/>
          </a:p>
        </p:txBody>
      </p:sp>
    </p:spTree>
    <p:extLst>
      <p:ext uri="{BB962C8B-B14F-4D97-AF65-F5344CB8AC3E}">
        <p14:creationId xmlns:p14="http://schemas.microsoft.com/office/powerpoint/2010/main" val="3456121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10"/>
          </p:nvPr>
        </p:nvSpPr>
        <p:spPr/>
        <p:txBody>
          <a:bodyPr/>
          <a:lstStyle/>
          <a:p>
            <a:fld id="{EC3EDAAA-4925-4F96-8E09-DF27800A0DA0}" type="slidenum">
              <a:rPr lang="en-US" smtClean="0"/>
              <a:t>32</a:t>
            </a:fld>
            <a:endParaRPr lang="en-US"/>
          </a:p>
        </p:txBody>
      </p:sp>
    </p:spTree>
    <p:extLst>
      <p:ext uri="{BB962C8B-B14F-4D97-AF65-F5344CB8AC3E}">
        <p14:creationId xmlns:p14="http://schemas.microsoft.com/office/powerpoint/2010/main" val="4202067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dirty="0">
                <a:latin typeface="+mj-lt"/>
              </a:rPr>
              <a:t>Consistent measurement and comparability of reported indicators remain a challenge</a:t>
            </a:r>
          </a:p>
          <a:p>
            <a:r>
              <a:rPr lang="en-US" sz="1800" dirty="0">
                <a:latin typeface="+mj-lt"/>
              </a:rPr>
              <a:t>Need for further coordination and cooperation at a national level of key stakeholders in the public and private sectors</a:t>
            </a:r>
          </a:p>
          <a:p>
            <a:r>
              <a:rPr lang="en-US" sz="1800" dirty="0">
                <a:latin typeface="+mj-lt"/>
              </a:rPr>
              <a:t>Further efforts on </a:t>
            </a:r>
          </a:p>
          <a:p>
            <a:pPr lvl="1"/>
            <a:r>
              <a:rPr lang="en-US" sz="1600" dirty="0">
                <a:latin typeface="+mj-lt"/>
              </a:rPr>
              <a:t>Building national institutional and regulatory mechanisms on SDG reporting to ensure its quality, comparability, reliability and consistency with accounting and financial reporting</a:t>
            </a:r>
          </a:p>
          <a:p>
            <a:pPr lvl="1"/>
            <a:r>
              <a:rPr lang="en-US" sz="1600" dirty="0">
                <a:latin typeface="+mj-lt"/>
              </a:rPr>
              <a:t>Capacity building at all levels to facilitate  progress</a:t>
            </a:r>
          </a:p>
          <a:p>
            <a:r>
              <a:rPr lang="en-US" sz="1800" dirty="0">
                <a:latin typeface="+mj-lt"/>
              </a:rPr>
              <a:t>Recommended that case study repeated in the future to measure the degree of change in the level of SDGs disclosure over time</a:t>
            </a:r>
          </a:p>
          <a:p>
            <a:r>
              <a:rPr lang="en-US" sz="1800" dirty="0">
                <a:latin typeface="+mj-lt"/>
              </a:rPr>
              <a:t>The case studies process reflected that when further technical guidance was provided, data availability for the core indicators at a company level was improved. Therefore, building technical capacity and providing guidance could be important means for further implementation of core indicators for a baseline SDG reporting by companies. </a:t>
            </a:r>
          </a:p>
          <a:p>
            <a:endParaRPr lang="en-US" sz="1800" dirty="0">
              <a:latin typeface="+mj-lt"/>
            </a:endParaRPr>
          </a:p>
        </p:txBody>
      </p:sp>
      <p:sp>
        <p:nvSpPr>
          <p:cNvPr id="4" name="Slide Number Placeholder 3"/>
          <p:cNvSpPr>
            <a:spLocks noGrp="1"/>
          </p:cNvSpPr>
          <p:nvPr>
            <p:ph type="sldNum" sz="quarter" idx="5"/>
          </p:nvPr>
        </p:nvSpPr>
        <p:spPr/>
        <p:txBody>
          <a:bodyPr/>
          <a:lstStyle/>
          <a:p>
            <a:fld id="{EC3EDAAA-4925-4F96-8E09-DF27800A0DA0}" type="slidenum">
              <a:rPr lang="en-US" smtClean="0"/>
              <a:t>34</a:t>
            </a:fld>
            <a:endParaRPr lang="en-US"/>
          </a:p>
        </p:txBody>
      </p:sp>
    </p:spTree>
    <p:extLst>
      <p:ext uri="{BB962C8B-B14F-4D97-AF65-F5344CB8AC3E}">
        <p14:creationId xmlns:p14="http://schemas.microsoft.com/office/powerpoint/2010/main" val="112595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EC3EDAAA-4925-4F96-8E09-DF27800A0DA0}" type="slidenum">
              <a:rPr lang="en-US" smtClean="0"/>
              <a:t>35</a:t>
            </a:fld>
            <a:endParaRPr lang="en-US"/>
          </a:p>
        </p:txBody>
      </p:sp>
    </p:spTree>
    <p:extLst>
      <p:ext uri="{BB962C8B-B14F-4D97-AF65-F5344CB8AC3E}">
        <p14:creationId xmlns:p14="http://schemas.microsoft.com/office/powerpoint/2010/main" val="295258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dirty="0"/>
              <a:t> </a:t>
            </a:r>
            <a:r>
              <a:rPr lang="en-US" dirty="0"/>
              <a:t>The two target regions are Africa and Latin America.</a:t>
            </a:r>
            <a:r>
              <a:rPr lang="en-CH" dirty="0"/>
              <a:t> </a:t>
            </a:r>
          </a:p>
          <a:p>
            <a:endParaRPr lang="en-CH"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3EDAAA-4925-4F96-8E09-DF27800A0DA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500333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dirty="0"/>
              <a:t> </a:t>
            </a:r>
          </a:p>
        </p:txBody>
      </p:sp>
      <p:sp>
        <p:nvSpPr>
          <p:cNvPr id="4" name="Slide Number Placeholder 3"/>
          <p:cNvSpPr>
            <a:spLocks noGrp="1"/>
          </p:cNvSpPr>
          <p:nvPr>
            <p:ph type="sldNum" sz="quarter" idx="10"/>
          </p:nvPr>
        </p:nvSpPr>
        <p:spPr/>
        <p:txBody>
          <a:bodyPr/>
          <a:lstStyle/>
          <a:p>
            <a:fld id="{EC3EDAAA-4925-4F96-8E09-DF27800A0DA0}" type="slidenum">
              <a:rPr lang="en-US" smtClean="0"/>
              <a:t>4</a:t>
            </a:fld>
            <a:endParaRPr lang="en-US"/>
          </a:p>
        </p:txBody>
      </p:sp>
    </p:spTree>
    <p:extLst>
      <p:ext uri="{BB962C8B-B14F-4D97-AF65-F5344CB8AC3E}">
        <p14:creationId xmlns:p14="http://schemas.microsoft.com/office/powerpoint/2010/main" val="2481676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Phase 1</a:t>
            </a:r>
            <a:r>
              <a:rPr lang="en-GB" sz="1200" kern="1200" dirty="0">
                <a:solidFill>
                  <a:schemeClr val="tx1"/>
                </a:solidFill>
                <a:effectLst/>
                <a:latin typeface="+mn-lt"/>
                <a:ea typeface="+mn-ea"/>
                <a:cs typeface="+mn-cs"/>
              </a:rPr>
              <a:t>: The development of a sustainability and SDG reporting assessment tool and roll out at the country level</a:t>
            </a:r>
            <a:r>
              <a:rPr lang="en-GB" sz="1200" b="1" kern="1200" dirty="0">
                <a:solidFill>
                  <a:schemeClr val="tx1"/>
                </a:solidFill>
                <a:effectLst/>
                <a:latin typeface="+mn-lt"/>
                <a:ea typeface="+mn-ea"/>
                <a:cs typeface="+mn-cs"/>
              </a:rPr>
              <a:t> </a:t>
            </a:r>
            <a:endParaRPr lang="en-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the first phase of the project, the ADT was revised n order to incorporate new developments in the area of ESG reporting, reflecting the role of enterprise sustainability in the context of the 2030 Agenda for Sustainable Development and its SDGs. Expert meetings took place and distance trainings are being developed and will be delivered to relevant stakeholders in beneficiary countries as a preparation for the roll-out of activities and tools in the selected beneficiary countries.</a:t>
            </a:r>
            <a:endParaRPr lang="en-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roll-out at the country level will include a kick-off multi-stakeholder meeting to launch the project implementation process, carrying out a national assessment of the sustainability and SDG reporting structure in each beneficiary country and the organization of a three-day national workshop to validate findings from the surveys and the implementation of the ADT with a focus on SDG reporting.</a:t>
            </a:r>
          </a:p>
          <a:p>
            <a:endParaRPr lang="en-CH"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Phase 2:</a:t>
            </a:r>
            <a:r>
              <a:rPr lang="en-US" sz="1200" kern="1200" dirty="0">
                <a:solidFill>
                  <a:schemeClr val="tx1"/>
                </a:solidFill>
                <a:effectLst/>
                <a:latin typeface="+mn-lt"/>
                <a:ea typeface="+mn-ea"/>
                <a:cs typeface="+mn-cs"/>
              </a:rPr>
              <a:t> Development and implementation of action plans in beneficiary countries</a:t>
            </a:r>
            <a:endParaRPr lang="en-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second phase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the project UNCTAD will support the national stakeholders in developing an action plan for high quality sustainability and SDG reporting and will provide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advice on the implementation of priority actions. Finally, in close consultation with national authorities and other stakeholders in the beneficiary countries, UNCTAD will deliver one capacity building activity in each of the beneficiary countries to assist companies in pilot-testing the reporting requirements arising from the endorsed national action plan. </a:t>
            </a:r>
          </a:p>
          <a:p>
            <a:endParaRPr lang="en-CH"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Phase 3</a:t>
            </a:r>
            <a:r>
              <a:rPr lang="en-GB" sz="1200" kern="1200" dirty="0">
                <a:solidFill>
                  <a:schemeClr val="tx1"/>
                </a:solidFill>
                <a:effectLst/>
                <a:latin typeface="+mn-lt"/>
                <a:ea typeface="+mn-ea"/>
                <a:cs typeface="+mn-cs"/>
              </a:rPr>
              <a:t>: Regional collaboration and experience sharing of the lessons learned from the beneficiary countries</a:t>
            </a:r>
            <a:endParaRPr lang="en-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last phase, UNCTAD will deliver two regional workshops (one in Africa and one in Latin America) to share lessons learned from the implementation of the project and the use of UNCTAD’s tools, as well as the development of national action plans for enabling sustainability and SDG reporting frameworks. In addition, an expert meeting will be organized bringing together stakeholders involved in the implementation of project at the national level, as well as other stakeholders who participated in the development of the GCI. The last activity consists on enriching and updating the tools used based on the feedback from practical implementation and also in disseminating relevant information about the project.</a:t>
            </a:r>
            <a:endParaRPr lang="en-CH"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H" sz="1200" kern="1200" dirty="0">
              <a:solidFill>
                <a:schemeClr val="tx1"/>
              </a:solidFill>
              <a:effectLst/>
              <a:latin typeface="+mn-lt"/>
              <a:ea typeface="+mn-ea"/>
              <a:cs typeface="+mn-cs"/>
            </a:endParaRPr>
          </a:p>
          <a:p>
            <a:endParaRPr lang="en-CH" sz="1200" kern="1200" dirty="0">
              <a:solidFill>
                <a:schemeClr val="tx1"/>
              </a:solidFill>
              <a:effectLst/>
              <a:latin typeface="+mn-lt"/>
              <a:ea typeface="+mn-ea"/>
              <a:cs typeface="+mn-cs"/>
            </a:endParaRPr>
          </a:p>
          <a:p>
            <a:endParaRPr lang="en-CH" dirty="0"/>
          </a:p>
        </p:txBody>
      </p:sp>
      <p:sp>
        <p:nvSpPr>
          <p:cNvPr id="4" name="Slide Number Placeholder 3"/>
          <p:cNvSpPr>
            <a:spLocks noGrp="1"/>
          </p:cNvSpPr>
          <p:nvPr>
            <p:ph type="sldNum" sz="quarter" idx="10"/>
          </p:nvPr>
        </p:nvSpPr>
        <p:spPr/>
        <p:txBody>
          <a:bodyPr/>
          <a:lstStyle/>
          <a:p>
            <a:fld id="{EC3EDAAA-4925-4F96-8E09-DF27800A0DA0}" type="slidenum">
              <a:rPr lang="en-US" smtClean="0"/>
              <a:t>5</a:t>
            </a:fld>
            <a:endParaRPr lang="en-US"/>
          </a:p>
        </p:txBody>
      </p:sp>
    </p:spTree>
    <p:extLst>
      <p:ext uri="{BB962C8B-B14F-4D97-AF65-F5344CB8AC3E}">
        <p14:creationId xmlns:p14="http://schemas.microsoft.com/office/powerpoint/2010/main" val="2644171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3EDAAA-4925-4F96-8E09-DF27800A0DA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63158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932164-288B-4DA4-9DED-F335B73701C2}"/>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B5F9D50B-B53A-4E2B-9F43-C72BCDD1962D}"/>
              </a:ext>
            </a:extLst>
          </p:cNvPr>
          <p:cNvSpPr txBox="1">
            <a:spLocks noGrp="1"/>
          </p:cNvSpPr>
          <p:nvPr>
            <p:ph type="body" sz="quarter" idx="1"/>
          </p:nvPr>
        </p:nvSpPr>
        <p:spPr/>
        <p:txBody>
          <a:bodyPr/>
          <a:lstStyle/>
          <a:p>
            <a:pPr lvl="0"/>
            <a:r>
              <a:rPr lang="en-CH"/>
              <a:t> </a:t>
            </a:r>
            <a:r>
              <a:rPr lang="en-US"/>
              <a:t>The two target regions are Africa and Latin America.</a:t>
            </a:r>
            <a:r>
              <a:rPr lang="en-CH"/>
              <a:t> </a:t>
            </a:r>
          </a:p>
          <a:p>
            <a:pPr lvl="0"/>
            <a:endParaRPr lang="en-CH"/>
          </a:p>
        </p:txBody>
      </p:sp>
      <p:sp>
        <p:nvSpPr>
          <p:cNvPr id="4" name="Slide Number Placeholder 3">
            <a:extLst>
              <a:ext uri="{FF2B5EF4-FFF2-40B4-BE49-F238E27FC236}">
                <a16:creationId xmlns:a16="http://schemas.microsoft.com/office/drawing/2014/main" id="{2674BD56-DC0F-4154-B414-3FBE960377F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235E70A-CA08-4E98-AEBE-F70D0F88C6BE}" type="slidenum">
              <a:t>12</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111664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Indicator 12.6.1 requires data on the number of companies publishing sustainability reports.</a:t>
            </a:r>
            <a:endParaRPr lang="en-CH" sz="1200" kern="1200" dirty="0">
              <a:solidFill>
                <a:schemeClr val="tx1"/>
              </a:solidFill>
              <a:effectLst/>
              <a:latin typeface="+mn-lt"/>
              <a:ea typeface="+mn-ea"/>
              <a:cs typeface="+mn-cs"/>
            </a:endParaRPr>
          </a:p>
          <a:p>
            <a:pPr lvl="0"/>
            <a:r>
              <a:rPr lang="en-US" dirty="0"/>
              <a:t>The project builds on the existing close cooperation between UNCTAD and UN Environment as co-custodians within the UN System of SDG indicator </a:t>
            </a:r>
            <a:r>
              <a:rPr lang="en-US" b="1" i="1" dirty="0">
                <a:solidFill>
                  <a:srgbClr val="FF0000"/>
                </a:solidFill>
              </a:rPr>
              <a:t>12.6.1 Number of companies publishing sustainability reports. </a:t>
            </a:r>
          </a:p>
          <a:p>
            <a:pPr lvl="0"/>
            <a:endParaRPr lang="en-US" dirty="0"/>
          </a:p>
          <a:p>
            <a:pPr lvl="0"/>
            <a:r>
              <a:rPr lang="en-US" dirty="0"/>
              <a:t>In this context, the two entities aim at enabling the development of enterprise sustainability reporting mechanisms encompassing </a:t>
            </a:r>
            <a:r>
              <a:rPr lang="en-US" sz="1200" kern="1200" dirty="0">
                <a:solidFill>
                  <a:schemeClr val="tx1"/>
                </a:solidFill>
                <a:effectLst/>
                <a:latin typeface="+mn-lt"/>
                <a:ea typeface="+mn-ea"/>
                <a:cs typeface="+mn-cs"/>
              </a:rPr>
              <a:t>economic, environmental, social and institutional indicators that are aligned with the SDGs. At the heart of these mechanisms is the integration of financial and non-financial information as part of companies’ reporting cycles.</a:t>
            </a:r>
            <a:endParaRPr lang="en-CH" dirty="0"/>
          </a:p>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3EDAAA-4925-4F96-8E09-DF27800A0DA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847326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742950" lvl="1" indent="-285750" algn="just">
              <a:spcBef>
                <a:spcPct val="0"/>
              </a:spcBef>
              <a:buFont typeface="Arial" panose="020B0604020202020204" pitchFamily="34" charset="0"/>
              <a:buChar char="•"/>
              <a:defRPr/>
            </a:pPr>
            <a:r>
              <a:rPr lang="en-US" altLang="it-IT" sz="1200" dirty="0">
                <a:latin typeface="+mj-lt"/>
              </a:rPr>
              <a:t>The Core indicators are at the intersection of micro- and macro-level trends and needs</a:t>
            </a:r>
            <a:endParaRPr lang="it-IT" sz="1200" dirty="0">
              <a:latin typeface="+mj-lt"/>
            </a:endParaRPr>
          </a:p>
          <a:p>
            <a:pPr marL="742950" lvl="1" indent="-285750" algn="just">
              <a:spcBef>
                <a:spcPct val="0"/>
              </a:spcBef>
              <a:buFont typeface="Arial" panose="020B0604020202020204" pitchFamily="34" charset="0"/>
              <a:buChar char="•"/>
              <a:defRPr/>
            </a:pPr>
            <a:r>
              <a:rPr lang="en-US" altLang="it-IT" sz="1200" dirty="0">
                <a:latin typeface="+mj-lt"/>
                <a:cs typeface="Arial" pitchFamily="34" charset="0"/>
              </a:rPr>
              <a:t>Consistent with the SDGs monitoring framework and aligned with countries needs on monitoring the attainment of the SDG agenda </a:t>
            </a:r>
            <a:endParaRPr lang="en-US" altLang="en-US" sz="1200" dirty="0">
              <a:latin typeface="+mj-lt"/>
              <a:cs typeface="Arial" pitchFamily="34" charset="0"/>
            </a:endParaRPr>
          </a:p>
          <a:p>
            <a:pPr marL="742950" marR="0" lvl="1" indent="-28575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it-IT" b="1" dirty="0">
                <a:latin typeface="+mj-lt"/>
              </a:rPr>
              <a:t>A set of global indicators focused on measurable outcomes that companies are providing in their reports and that can inform country reporting on the progress of the private sector on SDGs.</a:t>
            </a:r>
            <a:endParaRPr lang="it-IT" b="1" dirty="0">
              <a:latin typeface="+mj-lt"/>
            </a:endParaRPr>
          </a:p>
          <a:p>
            <a:pPr marL="742950" lvl="1" indent="-285750" algn="just">
              <a:spcBef>
                <a:spcPct val="0"/>
              </a:spcBef>
              <a:buFont typeface="Arial" panose="020B0604020202020204" pitchFamily="34" charset="0"/>
              <a:buChar char="•"/>
              <a:defRPr/>
            </a:pPr>
            <a:endParaRPr lang="en-US" altLang="en-US" sz="1200" dirty="0">
              <a:latin typeface="+mj-lt"/>
              <a:cs typeface="Arial" pitchFamily="34" charset="0"/>
            </a:endParaRPr>
          </a:p>
          <a:p>
            <a:endParaRPr lang="en-CH" dirty="0"/>
          </a:p>
        </p:txBody>
      </p:sp>
      <p:sp>
        <p:nvSpPr>
          <p:cNvPr id="4" name="Slide Number Placeholder 3"/>
          <p:cNvSpPr>
            <a:spLocks noGrp="1"/>
          </p:cNvSpPr>
          <p:nvPr>
            <p:ph type="sldNum" sz="quarter" idx="10"/>
          </p:nvPr>
        </p:nvSpPr>
        <p:spPr/>
        <p:txBody>
          <a:bodyPr/>
          <a:lstStyle/>
          <a:p>
            <a:fld id="{EC3EDAAA-4925-4F96-8E09-DF27800A0DA0}" type="slidenum">
              <a:rPr lang="en-US" smtClean="0"/>
              <a:t>14</a:t>
            </a:fld>
            <a:endParaRPr lang="en-US"/>
          </a:p>
        </p:txBody>
      </p:sp>
    </p:spTree>
    <p:extLst>
      <p:ext uri="{BB962C8B-B14F-4D97-AF65-F5344CB8AC3E}">
        <p14:creationId xmlns:p14="http://schemas.microsoft.com/office/powerpoint/2010/main" val="3546147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US" dirty="0">
                <a:latin typeface="Eurostile LT Std" panose="020B0504020202050204" pitchFamily="34" charset="0"/>
              </a:rPr>
              <a:t>The Guidance</a:t>
            </a:r>
            <a:r>
              <a:rPr lang="en-CH" dirty="0">
                <a:latin typeface="Eurostile LT Std" panose="020B0504020202050204" pitchFamily="34" charset="0"/>
              </a:rPr>
              <a:t> provides practical information on how these core indicators could be measured in a consistent manner and in alignment with countries’ needs on monitoring the attainment of the SDG Agenda. </a:t>
            </a:r>
            <a:endParaRPr lang="en-US" dirty="0">
              <a:latin typeface="Eurostile LT Std" panose="020B0504020202050204" pitchFamily="34" charset="0"/>
            </a:endParaRPr>
          </a:p>
          <a:p>
            <a:pPr marL="285750" indent="-285750" algn="just">
              <a:buFont typeface="Arial" panose="020B0604020202020204" pitchFamily="34" charset="0"/>
              <a:buChar char="•"/>
            </a:pPr>
            <a:endParaRPr lang="en-US" dirty="0">
              <a:latin typeface="Eurostile LT Std" panose="020B0504020202050204" pitchFamily="34" charset="0"/>
            </a:endParaRPr>
          </a:p>
          <a:p>
            <a:pPr marL="285750" indent="-285750" algn="just">
              <a:buFont typeface="Arial" panose="020B0604020202020204" pitchFamily="34" charset="0"/>
              <a:buChar char="•"/>
            </a:pPr>
            <a:r>
              <a:rPr lang="en-CH" dirty="0">
                <a:latin typeface="Eurostile LT Std" panose="020B0504020202050204" pitchFamily="34" charset="0"/>
              </a:rPr>
              <a:t>It is intended to serve as a tool to assist governments to assess the private sector contribution to the SDG implementation and to enable them to report on SDG indicator 12.6.1. </a:t>
            </a:r>
          </a:p>
          <a:p>
            <a:endParaRPr lang="en-CH"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3EDAAA-4925-4F96-8E09-DF27800A0DA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217960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53294"/>
            <a:ext cx="7772400" cy="1139602"/>
          </a:xfrm>
        </p:spPr>
        <p:txBody>
          <a:bodyPr/>
          <a:lstStyle>
            <a:lvl1pPr algn="ctr">
              <a:defRPr sz="4000" b="1">
                <a:solidFill>
                  <a:srgbClr val="CDB87E"/>
                </a:solidFill>
              </a:defRPr>
            </a:lvl1pPr>
          </a:lstStyle>
          <a:p>
            <a:r>
              <a:rPr lang="en-US"/>
              <a:t>Click to edit Master title style</a:t>
            </a:r>
            <a:endParaRPr lang="en-US" dirty="0"/>
          </a:p>
        </p:txBody>
      </p:sp>
      <p:sp>
        <p:nvSpPr>
          <p:cNvPr id="3" name="Subtitle 2"/>
          <p:cNvSpPr>
            <a:spLocks noGrp="1"/>
          </p:cNvSpPr>
          <p:nvPr>
            <p:ph type="subTitle" idx="1"/>
          </p:nvPr>
        </p:nvSpPr>
        <p:spPr>
          <a:xfrm>
            <a:off x="683568" y="2637160"/>
            <a:ext cx="7776864" cy="1583928"/>
          </a:xfrm>
        </p:spPr>
        <p:txBody>
          <a:bodyPr/>
          <a:lstStyle>
            <a:lvl1pPr marL="0" indent="0" algn="ctr">
              <a:buNone/>
              <a:defRPr sz="4000" b="1" baseline="0">
                <a:solidFill>
                  <a:srgbClr val="4F91CD"/>
                </a:solidFill>
                <a:latin typeface="Eurostile LT Std Bold"/>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en-US"/>
              <a:t>Click to edit Master subtitle style</a:t>
            </a:r>
            <a:endParaRPr lang="en-US" dirty="0"/>
          </a:p>
        </p:txBody>
      </p:sp>
      <p:sp>
        <p:nvSpPr>
          <p:cNvPr id="8" name="Text Placeholder 7"/>
          <p:cNvSpPr>
            <a:spLocks noGrp="1"/>
          </p:cNvSpPr>
          <p:nvPr>
            <p:ph type="body" sz="quarter" idx="12"/>
          </p:nvPr>
        </p:nvSpPr>
        <p:spPr>
          <a:xfrm>
            <a:off x="3491707" y="5301208"/>
            <a:ext cx="2160587" cy="360040"/>
          </a:xfrm>
        </p:spPr>
        <p:txBody>
          <a:bodyPr/>
          <a:lstStyle>
            <a:lvl1pPr marL="0" indent="0" algn="ctr">
              <a:buNone/>
              <a:defRPr lang="en-US" sz="1500" b="1" kern="1200" dirty="0" smtClean="0">
                <a:solidFill>
                  <a:srgbClr val="4F91CD"/>
                </a:solidFill>
                <a:latin typeface="Eurostile LT Std Bold" pitchFamily="34" charset="0"/>
                <a:ea typeface="+mn-ea"/>
                <a:cs typeface="Arial" charset="0"/>
              </a:defRPr>
            </a:lvl1pPr>
          </a:lstStyle>
          <a:p>
            <a:pPr lvl="0"/>
            <a:r>
              <a:rPr lang="en-US"/>
              <a:t>Click to edit Master text styles</a:t>
            </a:r>
          </a:p>
        </p:txBody>
      </p:sp>
      <p:sp>
        <p:nvSpPr>
          <p:cNvPr id="20" name="Text Placeholder 19"/>
          <p:cNvSpPr>
            <a:spLocks noGrp="1"/>
          </p:cNvSpPr>
          <p:nvPr>
            <p:ph type="body" sz="quarter" idx="13"/>
          </p:nvPr>
        </p:nvSpPr>
        <p:spPr>
          <a:xfrm>
            <a:off x="3491707" y="5660579"/>
            <a:ext cx="2160587" cy="288701"/>
          </a:xfrm>
        </p:spPr>
        <p:txBody>
          <a:bodyPr/>
          <a:lstStyle>
            <a:lvl1pPr marL="0" indent="0" algn="ctr">
              <a:buNone/>
              <a:defRPr sz="1200" baseline="0">
                <a:solidFill>
                  <a:srgbClr val="4F91CD"/>
                </a:solidFill>
                <a:latin typeface="Eurostile LT Std Bold"/>
              </a:defRPr>
            </a:lvl1pPr>
          </a:lstStyle>
          <a:p>
            <a:pPr lvl="0"/>
            <a:r>
              <a:rPr lang="en-US"/>
              <a:t>Click to edit Master text styles</a:t>
            </a:r>
          </a:p>
        </p:txBody>
      </p:sp>
      <p:sp>
        <p:nvSpPr>
          <p:cNvPr id="22" name="Text Placeholder 19"/>
          <p:cNvSpPr>
            <a:spLocks noGrp="1"/>
          </p:cNvSpPr>
          <p:nvPr>
            <p:ph type="body" sz="quarter" idx="14"/>
          </p:nvPr>
        </p:nvSpPr>
        <p:spPr>
          <a:xfrm>
            <a:off x="3491707" y="5948611"/>
            <a:ext cx="2160587" cy="288701"/>
          </a:xfrm>
        </p:spPr>
        <p:txBody>
          <a:bodyPr/>
          <a:lstStyle>
            <a:lvl1pPr marL="0" indent="0" algn="ctr">
              <a:buNone/>
              <a:defRPr lang="fr-CH" sz="1200" baseline="0" dirty="0" smtClean="0">
                <a:solidFill>
                  <a:srgbClr val="4F91CD"/>
                </a:solidFill>
                <a:latin typeface="Eurostile LT Std Bold"/>
                <a:ea typeface="+mn-ea"/>
                <a:cs typeface="+mn-cs"/>
              </a:defRPr>
            </a:lvl1pPr>
          </a:lstStyle>
          <a:p>
            <a:pPr lvl="0"/>
            <a:r>
              <a:rPr lang="en-US"/>
              <a:t>Click to edit Master text styles</a:t>
            </a:r>
          </a:p>
        </p:txBody>
      </p:sp>
      <p:sp>
        <p:nvSpPr>
          <p:cNvPr id="23" name="Text Placeholder 19"/>
          <p:cNvSpPr>
            <a:spLocks noGrp="1"/>
          </p:cNvSpPr>
          <p:nvPr>
            <p:ph type="body" sz="quarter" idx="15"/>
          </p:nvPr>
        </p:nvSpPr>
        <p:spPr>
          <a:xfrm>
            <a:off x="3491707" y="6237312"/>
            <a:ext cx="2160587" cy="288701"/>
          </a:xfrm>
        </p:spPr>
        <p:txBody>
          <a:bodyPr/>
          <a:lstStyle>
            <a:lvl1pPr marL="0" indent="0" algn="ctr">
              <a:buNone/>
              <a:defRPr lang="fr-CH" sz="1200" baseline="0" dirty="0" smtClean="0">
                <a:solidFill>
                  <a:srgbClr val="4F91CD"/>
                </a:solidFill>
                <a:latin typeface="Eurostile LT Std Bold"/>
                <a:ea typeface="+mn-ea"/>
                <a:cs typeface="+mn-cs"/>
              </a:defRPr>
            </a:lvl1pPr>
          </a:lstStyle>
          <a:p>
            <a:pPr lvl="0"/>
            <a:r>
              <a:rPr lang="en-US"/>
              <a:t>Click to edit Master text styles</a:t>
            </a:r>
          </a:p>
        </p:txBody>
      </p:sp>
    </p:spTree>
    <p:extLst>
      <p:ext uri="{BB962C8B-B14F-4D97-AF65-F5344CB8AC3E}">
        <p14:creationId xmlns:p14="http://schemas.microsoft.com/office/powerpoint/2010/main" val="1803155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353294"/>
            <a:ext cx="7596416" cy="1139602"/>
          </a:xfrm>
        </p:spPr>
        <p:txBody>
          <a:bodyPr/>
          <a:lstStyle>
            <a:lvl1pPr algn="ctr">
              <a:defRPr sz="4000" b="1">
                <a:solidFill>
                  <a:srgbClr val="CDB87E"/>
                </a:solidFill>
              </a:defRPr>
            </a:lvl1pPr>
          </a:lstStyle>
          <a:p>
            <a:r>
              <a:rPr lang="en-US"/>
              <a:t>Click to edit Master title style</a:t>
            </a:r>
            <a:endParaRPr lang="en-US" dirty="0"/>
          </a:p>
        </p:txBody>
      </p:sp>
      <p:sp>
        <p:nvSpPr>
          <p:cNvPr id="3" name="Subtitle 2"/>
          <p:cNvSpPr>
            <a:spLocks noGrp="1"/>
          </p:cNvSpPr>
          <p:nvPr>
            <p:ph type="subTitle" idx="1"/>
          </p:nvPr>
        </p:nvSpPr>
        <p:spPr>
          <a:xfrm>
            <a:off x="720000" y="2637160"/>
            <a:ext cx="7596416" cy="1583928"/>
          </a:xfrm>
        </p:spPr>
        <p:txBody>
          <a:bodyPr/>
          <a:lstStyle>
            <a:lvl1pPr marL="0" indent="0" algn="ctr">
              <a:buNone/>
              <a:defRPr sz="4000" b="1" baseline="0">
                <a:solidFill>
                  <a:srgbClr val="4F91CD"/>
                </a:solidFill>
                <a:latin typeface="Eurostile LT Std Bold"/>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en-US"/>
              <a:t>Click to edit Master subtitle style</a:t>
            </a:r>
            <a:endParaRPr lang="en-US" dirty="0"/>
          </a:p>
        </p:txBody>
      </p:sp>
      <p:sp>
        <p:nvSpPr>
          <p:cNvPr id="8" name="Text Placeholder 7"/>
          <p:cNvSpPr>
            <a:spLocks noGrp="1"/>
          </p:cNvSpPr>
          <p:nvPr>
            <p:ph type="body" sz="quarter" idx="12"/>
          </p:nvPr>
        </p:nvSpPr>
        <p:spPr>
          <a:xfrm>
            <a:off x="3437915" y="5301208"/>
            <a:ext cx="2160587" cy="360040"/>
          </a:xfrm>
        </p:spPr>
        <p:txBody>
          <a:bodyPr/>
          <a:lstStyle>
            <a:lvl1pPr marL="0" indent="0" algn="ctr">
              <a:buNone/>
              <a:defRPr lang="en-US" sz="1500" b="1" kern="1200" dirty="0" smtClean="0">
                <a:solidFill>
                  <a:srgbClr val="4F91CD"/>
                </a:solidFill>
                <a:latin typeface="Eurostile LT Std Bold" pitchFamily="34" charset="0"/>
                <a:ea typeface="+mn-ea"/>
                <a:cs typeface="Arial" charset="0"/>
              </a:defRPr>
            </a:lvl1pPr>
          </a:lstStyle>
          <a:p>
            <a:pPr lvl="0"/>
            <a:r>
              <a:rPr lang="en-US"/>
              <a:t>Click to edit Master text styles</a:t>
            </a:r>
          </a:p>
        </p:txBody>
      </p:sp>
      <p:sp>
        <p:nvSpPr>
          <p:cNvPr id="20" name="Text Placeholder 19"/>
          <p:cNvSpPr>
            <a:spLocks noGrp="1"/>
          </p:cNvSpPr>
          <p:nvPr>
            <p:ph type="body" sz="quarter" idx="13"/>
          </p:nvPr>
        </p:nvSpPr>
        <p:spPr>
          <a:xfrm>
            <a:off x="3437915" y="5660579"/>
            <a:ext cx="2160587" cy="288701"/>
          </a:xfrm>
        </p:spPr>
        <p:txBody>
          <a:bodyPr/>
          <a:lstStyle>
            <a:lvl1pPr marL="0" indent="0" algn="ctr">
              <a:buNone/>
              <a:defRPr sz="1200" baseline="0">
                <a:solidFill>
                  <a:srgbClr val="4F91CD"/>
                </a:solidFill>
                <a:latin typeface="Eurostile LT Std Bold"/>
              </a:defRPr>
            </a:lvl1pPr>
          </a:lstStyle>
          <a:p>
            <a:pPr lvl="0"/>
            <a:r>
              <a:rPr lang="en-US"/>
              <a:t>Click to edit Master text styles</a:t>
            </a:r>
          </a:p>
        </p:txBody>
      </p:sp>
      <p:sp>
        <p:nvSpPr>
          <p:cNvPr id="22" name="Text Placeholder 19"/>
          <p:cNvSpPr>
            <a:spLocks noGrp="1"/>
          </p:cNvSpPr>
          <p:nvPr>
            <p:ph type="body" sz="quarter" idx="14"/>
          </p:nvPr>
        </p:nvSpPr>
        <p:spPr>
          <a:xfrm>
            <a:off x="3437915" y="5948611"/>
            <a:ext cx="2160587" cy="288701"/>
          </a:xfrm>
        </p:spPr>
        <p:txBody>
          <a:bodyPr/>
          <a:lstStyle>
            <a:lvl1pPr marL="0" indent="0" algn="ctr">
              <a:buNone/>
              <a:defRPr lang="en-US" sz="1200" baseline="0" dirty="0">
                <a:solidFill>
                  <a:srgbClr val="4F91CD"/>
                </a:solidFill>
                <a:latin typeface="Eurostile LT Std Bold"/>
                <a:ea typeface="+mn-ea"/>
                <a:cs typeface="+mn-cs"/>
              </a:defRPr>
            </a:lvl1pPr>
          </a:lstStyle>
          <a:p>
            <a:pPr lvl="0"/>
            <a:r>
              <a:rPr lang="en-US"/>
              <a:t>Click to edit Master text styles</a:t>
            </a:r>
          </a:p>
        </p:txBody>
      </p:sp>
      <p:sp>
        <p:nvSpPr>
          <p:cNvPr id="23" name="Text Placeholder 19"/>
          <p:cNvSpPr>
            <a:spLocks noGrp="1"/>
          </p:cNvSpPr>
          <p:nvPr>
            <p:ph type="body" sz="quarter" idx="15"/>
          </p:nvPr>
        </p:nvSpPr>
        <p:spPr>
          <a:xfrm>
            <a:off x="3437915" y="6237312"/>
            <a:ext cx="2160587" cy="288701"/>
          </a:xfrm>
        </p:spPr>
        <p:txBody>
          <a:bodyPr/>
          <a:lstStyle>
            <a:lvl1pPr marL="0" indent="0" algn="ctr">
              <a:buNone/>
              <a:defRPr lang="en-US" sz="1200" baseline="0" dirty="0">
                <a:solidFill>
                  <a:srgbClr val="4F91CD"/>
                </a:solidFill>
                <a:latin typeface="Eurostile LT Std Bold"/>
                <a:ea typeface="+mn-ea"/>
                <a:cs typeface="+mn-cs"/>
              </a:defRPr>
            </a:lvl1pPr>
          </a:lstStyle>
          <a:p>
            <a:pPr lvl="0"/>
            <a:r>
              <a:rPr lang="en-US"/>
              <a:t>Click to edit Master text styles</a:t>
            </a:r>
          </a:p>
        </p:txBody>
      </p:sp>
    </p:spTree>
    <p:extLst>
      <p:ext uri="{BB962C8B-B14F-4D97-AF65-F5344CB8AC3E}">
        <p14:creationId xmlns:p14="http://schemas.microsoft.com/office/powerpoint/2010/main" val="319617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289522" y="260649"/>
            <a:ext cx="3600000" cy="288032"/>
          </a:xfrm>
          <a:prstGeom prst="rect">
            <a:avLst/>
          </a:prstGeom>
        </p:spPr>
        <p:txBody>
          <a:bodyPr wrap="none" lIns="0" tIns="0" rIns="0" bIns="0" anchor="ctr" anchorCtr="0"/>
          <a:lstStyle>
            <a:lvl1pPr>
              <a:defRPr sz="713" spc="-15" baseline="0"/>
            </a:lvl1pPr>
          </a:lstStyle>
          <a:p>
            <a:r>
              <a:rPr lang="en-GB"/>
              <a:t>xxxxxxx xxxxxxxxx </a:t>
            </a:r>
          </a:p>
        </p:txBody>
      </p:sp>
      <p:sp>
        <p:nvSpPr>
          <p:cNvPr id="5" name="Slide Number Placeholder 4"/>
          <p:cNvSpPr>
            <a:spLocks noGrp="1"/>
          </p:cNvSpPr>
          <p:nvPr>
            <p:ph type="sldNum" sz="quarter" idx="12"/>
          </p:nvPr>
        </p:nvSpPr>
        <p:spPr>
          <a:xfrm>
            <a:off x="8136663" y="260649"/>
            <a:ext cx="720000" cy="288000"/>
          </a:xfrm>
          <a:prstGeom prst="rect">
            <a:avLst/>
          </a:prstGeom>
        </p:spPr>
        <p:txBody>
          <a:bodyPr wrap="none" lIns="0" tIns="0" rIns="0" bIns="0" anchor="ctr" anchorCtr="0"/>
          <a:lstStyle>
            <a:lvl1pPr algn="r">
              <a:defRPr sz="713" b="1" spc="-15" baseline="0"/>
            </a:lvl1pPr>
          </a:lstStyle>
          <a:p>
            <a:fld id="{2B86EE44-456A-4335-B127-D8004873395A}" type="slidenum">
              <a:rPr lang="en-GB" smtClean="0"/>
              <a:pPr/>
              <a:t>‹#›</a:t>
            </a:fld>
            <a:endParaRPr lang="en-GB"/>
          </a:p>
        </p:txBody>
      </p:sp>
      <p:cxnSp>
        <p:nvCxnSpPr>
          <p:cNvPr id="6" name="Straight Connector 5"/>
          <p:cNvCxnSpPr/>
          <p:nvPr userDrawn="1"/>
        </p:nvCxnSpPr>
        <p:spPr>
          <a:xfrm>
            <a:off x="287341" y="260648"/>
            <a:ext cx="8569325"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287341" y="548680"/>
            <a:ext cx="8569325"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93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65290658"/>
      </p:ext>
    </p:extLst>
  </p:cSld>
  <p:clrMapOvr>
    <a:masterClrMapping/>
  </p:clrMapOvr>
  <p:transition spd="slow" advClick="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600200"/>
            <a:ext cx="7848872" cy="4781128"/>
          </a:xfrm>
        </p:spPr>
        <p:txBody>
          <a:bodyPr/>
          <a:lstStyle>
            <a:lvl1pPr>
              <a:defRPr sz="2400">
                <a:latin typeface="HelveticaNeueLT Std Med"/>
              </a:defRPr>
            </a:lvl1pPr>
            <a:lvl2pPr>
              <a:defRPr sz="2200">
                <a:latin typeface="HelveticaNeueLT Std Med"/>
              </a:defRPr>
            </a:lvl2pPr>
            <a:lvl3pPr>
              <a:defRPr sz="2200">
                <a:latin typeface="HelveticaNeueLT Std Med"/>
              </a:defRPr>
            </a:lvl3pPr>
            <a:lvl4pPr>
              <a:defRPr>
                <a:latin typeface="HelveticaNeueLT Std Med"/>
              </a:defRPr>
            </a:lvl4pPr>
            <a:lvl5pPr>
              <a:defRPr>
                <a:latin typeface="HelveticaNeueLT Std Me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0"/>
          </p:nvPr>
        </p:nvSpPr>
        <p:spPr>
          <a:xfrm>
            <a:off x="5364163" y="432000"/>
            <a:ext cx="3168650" cy="270000"/>
          </a:xfrm>
        </p:spPr>
        <p:txBody>
          <a:bodyPr/>
          <a:lstStyle>
            <a:lvl1pPr marL="0" indent="0" algn="r">
              <a:buNone/>
              <a:defRPr sz="1100" b="1" baseline="0">
                <a:solidFill>
                  <a:srgbClr val="CDB87E"/>
                </a:solidFill>
              </a:defRPr>
            </a:lvl1pPr>
          </a:lstStyle>
          <a:p>
            <a:pPr lvl="0"/>
            <a:r>
              <a:rPr lang="en-US"/>
              <a:t>Click to edit Master text styles</a:t>
            </a:r>
          </a:p>
        </p:txBody>
      </p:sp>
      <p:sp>
        <p:nvSpPr>
          <p:cNvPr id="11" name="Title 10"/>
          <p:cNvSpPr>
            <a:spLocks noGrp="1"/>
          </p:cNvSpPr>
          <p:nvPr>
            <p:ph type="title"/>
          </p:nvPr>
        </p:nvSpPr>
        <p:spPr>
          <a:xfrm>
            <a:off x="683568" y="836712"/>
            <a:ext cx="7848872" cy="648072"/>
          </a:xfrm>
        </p:spPr>
        <p:txBody>
          <a:bodyPr/>
          <a:lstStyle/>
          <a:p>
            <a:r>
              <a:rPr lang="en-US"/>
              <a:t>Click to edit Master title style</a:t>
            </a:r>
            <a:endParaRPr lang="en-US" dirty="0"/>
          </a:p>
        </p:txBody>
      </p:sp>
    </p:spTree>
    <p:extLst>
      <p:ext uri="{BB962C8B-B14F-4D97-AF65-F5344CB8AC3E}">
        <p14:creationId xmlns:p14="http://schemas.microsoft.com/office/powerpoint/2010/main" val="37461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898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4" descr="PAGE F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44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353294"/>
            <a:ext cx="7596416" cy="1139602"/>
          </a:xfrm>
        </p:spPr>
        <p:txBody>
          <a:bodyPr/>
          <a:lstStyle>
            <a:lvl1pPr algn="ctr">
              <a:defRPr sz="4000" b="1">
                <a:solidFill>
                  <a:srgbClr val="CDB87E"/>
                </a:solidFill>
              </a:defRPr>
            </a:lvl1pPr>
          </a:lstStyle>
          <a:p>
            <a:r>
              <a:rPr lang="en-US"/>
              <a:t>Click to edit Master title style</a:t>
            </a:r>
            <a:endParaRPr lang="en-US" dirty="0"/>
          </a:p>
        </p:txBody>
      </p:sp>
      <p:sp>
        <p:nvSpPr>
          <p:cNvPr id="3" name="Subtitle 2"/>
          <p:cNvSpPr>
            <a:spLocks noGrp="1"/>
          </p:cNvSpPr>
          <p:nvPr>
            <p:ph type="subTitle" idx="1"/>
          </p:nvPr>
        </p:nvSpPr>
        <p:spPr>
          <a:xfrm>
            <a:off x="720000" y="2637160"/>
            <a:ext cx="7596416" cy="1583928"/>
          </a:xfrm>
        </p:spPr>
        <p:txBody>
          <a:bodyPr/>
          <a:lstStyle>
            <a:lvl1pPr marL="0" indent="0" algn="ctr">
              <a:buNone/>
              <a:defRPr sz="4000" b="1" baseline="0">
                <a:solidFill>
                  <a:srgbClr val="4F91CD"/>
                </a:solidFill>
                <a:latin typeface="Eurostile LT Std Bold"/>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en-US"/>
              <a:t>Click to edit Master subtitle style</a:t>
            </a:r>
            <a:endParaRPr lang="en-US" dirty="0"/>
          </a:p>
        </p:txBody>
      </p:sp>
      <p:sp>
        <p:nvSpPr>
          <p:cNvPr id="8" name="Text Placeholder 7"/>
          <p:cNvSpPr>
            <a:spLocks noGrp="1"/>
          </p:cNvSpPr>
          <p:nvPr>
            <p:ph type="body" sz="quarter" idx="12"/>
          </p:nvPr>
        </p:nvSpPr>
        <p:spPr>
          <a:xfrm>
            <a:off x="3437915" y="5301208"/>
            <a:ext cx="2160587" cy="360040"/>
          </a:xfrm>
        </p:spPr>
        <p:txBody>
          <a:bodyPr/>
          <a:lstStyle>
            <a:lvl1pPr marL="0" indent="0" algn="ctr">
              <a:buNone/>
              <a:defRPr lang="en-US" sz="1500" b="1" kern="1200" dirty="0" smtClean="0">
                <a:solidFill>
                  <a:srgbClr val="4F91CD"/>
                </a:solidFill>
                <a:latin typeface="Eurostile LT Std Bold" pitchFamily="34" charset="0"/>
                <a:ea typeface="+mn-ea"/>
                <a:cs typeface="Arial" charset="0"/>
              </a:defRPr>
            </a:lvl1pPr>
          </a:lstStyle>
          <a:p>
            <a:pPr lvl="0"/>
            <a:r>
              <a:rPr lang="en-US"/>
              <a:t>Click to edit Master text styles</a:t>
            </a:r>
          </a:p>
        </p:txBody>
      </p:sp>
      <p:sp>
        <p:nvSpPr>
          <p:cNvPr id="20" name="Text Placeholder 19"/>
          <p:cNvSpPr>
            <a:spLocks noGrp="1"/>
          </p:cNvSpPr>
          <p:nvPr>
            <p:ph type="body" sz="quarter" idx="13"/>
          </p:nvPr>
        </p:nvSpPr>
        <p:spPr>
          <a:xfrm>
            <a:off x="3437915" y="5660579"/>
            <a:ext cx="2160587" cy="288701"/>
          </a:xfrm>
        </p:spPr>
        <p:txBody>
          <a:bodyPr/>
          <a:lstStyle>
            <a:lvl1pPr marL="0" indent="0" algn="ctr">
              <a:buNone/>
              <a:defRPr sz="1200" baseline="0">
                <a:solidFill>
                  <a:srgbClr val="4F91CD"/>
                </a:solidFill>
                <a:latin typeface="Eurostile LT Std Bold"/>
              </a:defRPr>
            </a:lvl1pPr>
          </a:lstStyle>
          <a:p>
            <a:pPr lvl="0"/>
            <a:r>
              <a:rPr lang="en-US"/>
              <a:t>Click to edit Master text styles</a:t>
            </a:r>
          </a:p>
        </p:txBody>
      </p:sp>
      <p:sp>
        <p:nvSpPr>
          <p:cNvPr id="22" name="Text Placeholder 19"/>
          <p:cNvSpPr>
            <a:spLocks noGrp="1"/>
          </p:cNvSpPr>
          <p:nvPr>
            <p:ph type="body" sz="quarter" idx="14"/>
          </p:nvPr>
        </p:nvSpPr>
        <p:spPr>
          <a:xfrm>
            <a:off x="3437915" y="5948611"/>
            <a:ext cx="2160587" cy="288701"/>
          </a:xfrm>
        </p:spPr>
        <p:txBody>
          <a:bodyPr/>
          <a:lstStyle>
            <a:lvl1pPr marL="0" indent="0" algn="ctr">
              <a:buNone/>
              <a:defRPr lang="en-US" sz="1200" baseline="0" dirty="0">
                <a:solidFill>
                  <a:srgbClr val="4F91CD"/>
                </a:solidFill>
                <a:latin typeface="Eurostile LT Std Bold"/>
                <a:ea typeface="+mn-ea"/>
                <a:cs typeface="+mn-cs"/>
              </a:defRPr>
            </a:lvl1pPr>
          </a:lstStyle>
          <a:p>
            <a:pPr lvl="0"/>
            <a:r>
              <a:rPr lang="en-US"/>
              <a:t>Click to edit Master text styles</a:t>
            </a:r>
          </a:p>
        </p:txBody>
      </p:sp>
      <p:sp>
        <p:nvSpPr>
          <p:cNvPr id="23" name="Text Placeholder 19"/>
          <p:cNvSpPr>
            <a:spLocks noGrp="1"/>
          </p:cNvSpPr>
          <p:nvPr>
            <p:ph type="body" sz="quarter" idx="15"/>
          </p:nvPr>
        </p:nvSpPr>
        <p:spPr>
          <a:xfrm>
            <a:off x="3437915" y="6237312"/>
            <a:ext cx="2160587" cy="288701"/>
          </a:xfrm>
        </p:spPr>
        <p:txBody>
          <a:bodyPr/>
          <a:lstStyle>
            <a:lvl1pPr marL="0" indent="0" algn="ctr">
              <a:buNone/>
              <a:defRPr lang="en-US" sz="1200" baseline="0" dirty="0">
                <a:solidFill>
                  <a:srgbClr val="4F91CD"/>
                </a:solidFill>
                <a:latin typeface="Eurostile LT Std Bold"/>
                <a:ea typeface="+mn-ea"/>
                <a:cs typeface="+mn-cs"/>
              </a:defRPr>
            </a:lvl1pPr>
          </a:lstStyle>
          <a:p>
            <a:pPr lvl="0"/>
            <a:r>
              <a:rPr lang="en-US"/>
              <a:t>Click to edit Master text styles</a:t>
            </a:r>
          </a:p>
        </p:txBody>
      </p:sp>
    </p:spTree>
    <p:extLst>
      <p:ext uri="{BB962C8B-B14F-4D97-AF65-F5344CB8AC3E}">
        <p14:creationId xmlns:p14="http://schemas.microsoft.com/office/powerpoint/2010/main" val="498410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53294"/>
            <a:ext cx="7772400" cy="1139602"/>
          </a:xfrm>
        </p:spPr>
        <p:txBody>
          <a:bodyPr/>
          <a:lstStyle>
            <a:lvl1pPr algn="ctr">
              <a:defRPr sz="4000" b="1">
                <a:solidFill>
                  <a:srgbClr val="CDB87E"/>
                </a:solidFill>
              </a:defRPr>
            </a:lvl1pPr>
          </a:lstStyle>
          <a:p>
            <a:r>
              <a:rPr lang="en-US"/>
              <a:t>Click to edit Master title style</a:t>
            </a:r>
            <a:endParaRPr lang="en-US" dirty="0"/>
          </a:p>
        </p:txBody>
      </p:sp>
      <p:sp>
        <p:nvSpPr>
          <p:cNvPr id="3" name="Subtitle 2"/>
          <p:cNvSpPr>
            <a:spLocks noGrp="1"/>
          </p:cNvSpPr>
          <p:nvPr>
            <p:ph type="subTitle" idx="1"/>
          </p:nvPr>
        </p:nvSpPr>
        <p:spPr>
          <a:xfrm>
            <a:off x="683568" y="2637160"/>
            <a:ext cx="7776864" cy="1583928"/>
          </a:xfrm>
        </p:spPr>
        <p:txBody>
          <a:bodyPr/>
          <a:lstStyle>
            <a:lvl1pPr marL="0" indent="0" algn="ctr">
              <a:buNone/>
              <a:defRPr sz="4000" b="1" baseline="0">
                <a:solidFill>
                  <a:srgbClr val="4F91CD"/>
                </a:solidFill>
                <a:latin typeface="Eurostile LT Std Bold"/>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en-US"/>
              <a:t>Click to edit Master subtitle style</a:t>
            </a:r>
            <a:endParaRPr lang="en-US" dirty="0"/>
          </a:p>
        </p:txBody>
      </p:sp>
      <p:sp>
        <p:nvSpPr>
          <p:cNvPr id="8" name="Text Placeholder 7"/>
          <p:cNvSpPr>
            <a:spLocks noGrp="1"/>
          </p:cNvSpPr>
          <p:nvPr>
            <p:ph type="body" sz="quarter" idx="12"/>
          </p:nvPr>
        </p:nvSpPr>
        <p:spPr>
          <a:xfrm>
            <a:off x="3491707" y="5301208"/>
            <a:ext cx="2160587" cy="360040"/>
          </a:xfrm>
        </p:spPr>
        <p:txBody>
          <a:bodyPr/>
          <a:lstStyle>
            <a:lvl1pPr marL="0" indent="0" algn="ctr">
              <a:buNone/>
              <a:defRPr lang="en-US" sz="1500" b="1" kern="1200" dirty="0" smtClean="0">
                <a:solidFill>
                  <a:srgbClr val="4F91CD"/>
                </a:solidFill>
                <a:latin typeface="Eurostile LT Std Bold" pitchFamily="34" charset="0"/>
                <a:ea typeface="+mn-ea"/>
                <a:cs typeface="Arial" charset="0"/>
              </a:defRPr>
            </a:lvl1pPr>
          </a:lstStyle>
          <a:p>
            <a:pPr lvl="0"/>
            <a:r>
              <a:rPr lang="en-US"/>
              <a:t>Click to edit Master text styles</a:t>
            </a:r>
          </a:p>
        </p:txBody>
      </p:sp>
      <p:sp>
        <p:nvSpPr>
          <p:cNvPr id="20" name="Text Placeholder 19"/>
          <p:cNvSpPr>
            <a:spLocks noGrp="1"/>
          </p:cNvSpPr>
          <p:nvPr>
            <p:ph type="body" sz="quarter" idx="13"/>
          </p:nvPr>
        </p:nvSpPr>
        <p:spPr>
          <a:xfrm>
            <a:off x="3491707" y="5660579"/>
            <a:ext cx="2160587" cy="288701"/>
          </a:xfrm>
        </p:spPr>
        <p:txBody>
          <a:bodyPr/>
          <a:lstStyle>
            <a:lvl1pPr marL="0" indent="0" algn="ctr">
              <a:buNone/>
              <a:defRPr sz="1200" baseline="0">
                <a:solidFill>
                  <a:srgbClr val="4F91CD"/>
                </a:solidFill>
                <a:latin typeface="Eurostile LT Std Bold"/>
              </a:defRPr>
            </a:lvl1pPr>
          </a:lstStyle>
          <a:p>
            <a:pPr lvl="0"/>
            <a:r>
              <a:rPr lang="en-US"/>
              <a:t>Click to edit Master text styles</a:t>
            </a:r>
          </a:p>
        </p:txBody>
      </p:sp>
      <p:sp>
        <p:nvSpPr>
          <p:cNvPr id="22" name="Text Placeholder 19"/>
          <p:cNvSpPr>
            <a:spLocks noGrp="1"/>
          </p:cNvSpPr>
          <p:nvPr>
            <p:ph type="body" sz="quarter" idx="14"/>
          </p:nvPr>
        </p:nvSpPr>
        <p:spPr>
          <a:xfrm>
            <a:off x="3491707" y="5948611"/>
            <a:ext cx="2160587" cy="288701"/>
          </a:xfrm>
        </p:spPr>
        <p:txBody>
          <a:bodyPr/>
          <a:lstStyle>
            <a:lvl1pPr marL="0" indent="0" algn="ctr">
              <a:buNone/>
              <a:defRPr lang="fr-CH" sz="1200" baseline="0" dirty="0" smtClean="0">
                <a:solidFill>
                  <a:srgbClr val="4F91CD"/>
                </a:solidFill>
                <a:latin typeface="Eurostile LT Std Bold"/>
                <a:ea typeface="+mn-ea"/>
                <a:cs typeface="+mn-cs"/>
              </a:defRPr>
            </a:lvl1pPr>
          </a:lstStyle>
          <a:p>
            <a:pPr lvl="0"/>
            <a:r>
              <a:rPr lang="en-US"/>
              <a:t>Click to edit Master text styles</a:t>
            </a:r>
          </a:p>
        </p:txBody>
      </p:sp>
      <p:sp>
        <p:nvSpPr>
          <p:cNvPr id="23" name="Text Placeholder 19"/>
          <p:cNvSpPr>
            <a:spLocks noGrp="1"/>
          </p:cNvSpPr>
          <p:nvPr>
            <p:ph type="body" sz="quarter" idx="15"/>
          </p:nvPr>
        </p:nvSpPr>
        <p:spPr>
          <a:xfrm>
            <a:off x="3491707" y="6237312"/>
            <a:ext cx="2160587" cy="288701"/>
          </a:xfrm>
        </p:spPr>
        <p:txBody>
          <a:bodyPr/>
          <a:lstStyle>
            <a:lvl1pPr marL="0" indent="0" algn="ctr">
              <a:buNone/>
              <a:defRPr lang="fr-CH" sz="1200" baseline="0" dirty="0" smtClean="0">
                <a:solidFill>
                  <a:srgbClr val="4F91CD"/>
                </a:solidFill>
                <a:latin typeface="Eurostile LT Std Bold"/>
                <a:ea typeface="+mn-ea"/>
                <a:cs typeface="+mn-cs"/>
              </a:defRPr>
            </a:lvl1pPr>
          </a:lstStyle>
          <a:p>
            <a:pPr lvl="0"/>
            <a:r>
              <a:rPr lang="en-US"/>
              <a:t>Click to edit Master text styles</a:t>
            </a:r>
          </a:p>
        </p:txBody>
      </p:sp>
    </p:spTree>
    <p:extLst>
      <p:ext uri="{BB962C8B-B14F-4D97-AF65-F5344CB8AC3E}">
        <p14:creationId xmlns:p14="http://schemas.microsoft.com/office/powerpoint/2010/main" val="3139390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600200"/>
            <a:ext cx="7848872" cy="4781128"/>
          </a:xfrm>
        </p:spPr>
        <p:txBody>
          <a:bodyPr/>
          <a:lstStyle>
            <a:lvl1pPr>
              <a:defRPr sz="2400">
                <a:latin typeface="HelveticaNeueLT Std Med"/>
              </a:defRPr>
            </a:lvl1pPr>
            <a:lvl2pPr>
              <a:defRPr sz="2200">
                <a:latin typeface="HelveticaNeueLT Std Med"/>
              </a:defRPr>
            </a:lvl2pPr>
            <a:lvl3pPr>
              <a:defRPr sz="2200">
                <a:latin typeface="HelveticaNeueLT Std Med"/>
              </a:defRPr>
            </a:lvl3pPr>
            <a:lvl4pPr>
              <a:defRPr>
                <a:latin typeface="HelveticaNeueLT Std Med"/>
              </a:defRPr>
            </a:lvl4pPr>
            <a:lvl5pPr>
              <a:defRPr>
                <a:latin typeface="HelveticaNeueLT Std Me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0"/>
          </p:nvPr>
        </p:nvSpPr>
        <p:spPr>
          <a:xfrm>
            <a:off x="5364163" y="432000"/>
            <a:ext cx="3168650" cy="270000"/>
          </a:xfrm>
        </p:spPr>
        <p:txBody>
          <a:bodyPr/>
          <a:lstStyle>
            <a:lvl1pPr marL="0" indent="0" algn="r">
              <a:buNone/>
              <a:defRPr sz="1100" b="1" baseline="0">
                <a:solidFill>
                  <a:srgbClr val="CDB87E"/>
                </a:solidFill>
              </a:defRPr>
            </a:lvl1pPr>
          </a:lstStyle>
          <a:p>
            <a:pPr lvl="0"/>
            <a:r>
              <a:rPr lang="en-US"/>
              <a:t>Click to edit Master text styles</a:t>
            </a:r>
          </a:p>
        </p:txBody>
      </p:sp>
      <p:sp>
        <p:nvSpPr>
          <p:cNvPr id="11" name="Title 10"/>
          <p:cNvSpPr>
            <a:spLocks noGrp="1"/>
          </p:cNvSpPr>
          <p:nvPr>
            <p:ph type="title"/>
          </p:nvPr>
        </p:nvSpPr>
        <p:spPr>
          <a:xfrm>
            <a:off x="683568" y="836712"/>
            <a:ext cx="7848872" cy="648072"/>
          </a:xfrm>
        </p:spPr>
        <p:txBody>
          <a:bodyPr/>
          <a:lstStyle/>
          <a:p>
            <a:r>
              <a:rPr lang="en-US"/>
              <a:t>Click to edit Master title style</a:t>
            </a:r>
            <a:endParaRPr lang="en-US" dirty="0"/>
          </a:p>
        </p:txBody>
      </p:sp>
    </p:spTree>
    <p:extLst>
      <p:ext uri="{BB962C8B-B14F-4D97-AF65-F5344CB8AC3E}">
        <p14:creationId xmlns:p14="http://schemas.microsoft.com/office/powerpoint/2010/main" val="301444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05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4" descr="PAGE F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5412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fr-FR"/>
              <a:t>[SLIDE TITLE]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en-GB" altLang="fr-FR"/>
          </a:p>
        </p:txBody>
      </p:sp>
    </p:spTree>
    <p:extLst>
      <p:ext uri="{BB962C8B-B14F-4D97-AF65-F5344CB8AC3E}">
        <p14:creationId xmlns:p14="http://schemas.microsoft.com/office/powerpoint/2010/main" val="306927972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xStyles>
    <p:titleStyle>
      <a:lvl1pPr algn="l" rtl="0" eaLnBrk="1" fontAlgn="base" hangingPunct="1">
        <a:spcBef>
          <a:spcPct val="0"/>
        </a:spcBef>
        <a:spcAft>
          <a:spcPct val="0"/>
        </a:spcAft>
        <a:defRPr sz="2800" b="1">
          <a:solidFill>
            <a:srgbClr val="4F91CD"/>
          </a:solidFill>
          <a:latin typeface="Eurostile LT Std Bold"/>
          <a:ea typeface="+mj-ea"/>
          <a:cs typeface="+mj-cs"/>
        </a:defRPr>
      </a:lvl1pPr>
      <a:lvl2pPr algn="l" rtl="0" eaLnBrk="1" fontAlgn="base" hangingPunct="1">
        <a:spcBef>
          <a:spcPct val="0"/>
        </a:spcBef>
        <a:spcAft>
          <a:spcPct val="0"/>
        </a:spcAft>
        <a:defRPr sz="2800" b="1">
          <a:solidFill>
            <a:srgbClr val="4F91CD"/>
          </a:solidFill>
          <a:latin typeface="Eurostile LT Std Bold" pitchFamily="34" charset="0"/>
          <a:cs typeface="Arial" charset="0"/>
        </a:defRPr>
      </a:lvl2pPr>
      <a:lvl3pPr algn="l" rtl="0" eaLnBrk="1" fontAlgn="base" hangingPunct="1">
        <a:spcBef>
          <a:spcPct val="0"/>
        </a:spcBef>
        <a:spcAft>
          <a:spcPct val="0"/>
        </a:spcAft>
        <a:defRPr sz="2800" b="1">
          <a:solidFill>
            <a:srgbClr val="4F91CD"/>
          </a:solidFill>
          <a:latin typeface="Eurostile LT Std Bold" pitchFamily="34" charset="0"/>
          <a:cs typeface="Arial" charset="0"/>
        </a:defRPr>
      </a:lvl3pPr>
      <a:lvl4pPr algn="l" rtl="0" eaLnBrk="1" fontAlgn="base" hangingPunct="1">
        <a:spcBef>
          <a:spcPct val="0"/>
        </a:spcBef>
        <a:spcAft>
          <a:spcPct val="0"/>
        </a:spcAft>
        <a:defRPr sz="2800" b="1">
          <a:solidFill>
            <a:srgbClr val="4F91CD"/>
          </a:solidFill>
          <a:latin typeface="Eurostile LT Std Bold" pitchFamily="34" charset="0"/>
          <a:cs typeface="Arial" charset="0"/>
        </a:defRPr>
      </a:lvl4pPr>
      <a:lvl5pPr algn="l" rtl="0" eaLnBrk="1" fontAlgn="base" hangingPunct="1">
        <a:spcBef>
          <a:spcPct val="0"/>
        </a:spcBef>
        <a:spcAft>
          <a:spcPct val="0"/>
        </a:spcAft>
        <a:defRPr sz="2800" b="1">
          <a:solidFill>
            <a:srgbClr val="4F91CD"/>
          </a:solidFill>
          <a:latin typeface="Eurostile LT Std Bold" pitchFamily="34"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lr>
          <a:srgbClr val="CDB87E"/>
        </a:buClr>
        <a:buChar char="•"/>
        <a:defRPr sz="2400">
          <a:solidFill>
            <a:schemeClr val="tx1"/>
          </a:solidFill>
          <a:latin typeface="HelveticaNeueLT Std Med"/>
          <a:ea typeface="+mn-ea"/>
          <a:cs typeface="+mn-cs"/>
        </a:defRPr>
      </a:lvl1pPr>
      <a:lvl2pPr marL="742950" indent="-285750" algn="l" rtl="0" eaLnBrk="1" fontAlgn="base" hangingPunct="1">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1" fontAlgn="base" hangingPunct="1">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1" fontAlgn="base" hangingPunct="1">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1" fontAlgn="base" hangingPunct="1">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fr-FR"/>
              <a:t>[SLIDE TITLE]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en-GB" altLang="fr-FR"/>
          </a:p>
        </p:txBody>
      </p:sp>
    </p:spTree>
    <p:extLst>
      <p:ext uri="{BB962C8B-B14F-4D97-AF65-F5344CB8AC3E}">
        <p14:creationId xmlns:p14="http://schemas.microsoft.com/office/powerpoint/2010/main" val="202266103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xStyles>
    <p:titleStyle>
      <a:lvl1pPr algn="l" rtl="0" eaLnBrk="1" fontAlgn="base" hangingPunct="1">
        <a:spcBef>
          <a:spcPct val="0"/>
        </a:spcBef>
        <a:spcAft>
          <a:spcPct val="0"/>
        </a:spcAft>
        <a:defRPr sz="2800" b="1">
          <a:solidFill>
            <a:srgbClr val="4F91CD"/>
          </a:solidFill>
          <a:latin typeface="Eurostile LT Std Bold"/>
          <a:ea typeface="+mj-ea"/>
          <a:cs typeface="+mj-cs"/>
        </a:defRPr>
      </a:lvl1pPr>
      <a:lvl2pPr algn="l" rtl="0" eaLnBrk="1" fontAlgn="base" hangingPunct="1">
        <a:spcBef>
          <a:spcPct val="0"/>
        </a:spcBef>
        <a:spcAft>
          <a:spcPct val="0"/>
        </a:spcAft>
        <a:defRPr sz="2800" b="1">
          <a:solidFill>
            <a:srgbClr val="4F91CD"/>
          </a:solidFill>
          <a:latin typeface="Eurostile LT Std Bold" pitchFamily="34" charset="0"/>
          <a:cs typeface="Arial" charset="0"/>
        </a:defRPr>
      </a:lvl2pPr>
      <a:lvl3pPr algn="l" rtl="0" eaLnBrk="1" fontAlgn="base" hangingPunct="1">
        <a:spcBef>
          <a:spcPct val="0"/>
        </a:spcBef>
        <a:spcAft>
          <a:spcPct val="0"/>
        </a:spcAft>
        <a:defRPr sz="2800" b="1">
          <a:solidFill>
            <a:srgbClr val="4F91CD"/>
          </a:solidFill>
          <a:latin typeface="Eurostile LT Std Bold" pitchFamily="34" charset="0"/>
          <a:cs typeface="Arial" charset="0"/>
        </a:defRPr>
      </a:lvl3pPr>
      <a:lvl4pPr algn="l" rtl="0" eaLnBrk="1" fontAlgn="base" hangingPunct="1">
        <a:spcBef>
          <a:spcPct val="0"/>
        </a:spcBef>
        <a:spcAft>
          <a:spcPct val="0"/>
        </a:spcAft>
        <a:defRPr sz="2800" b="1">
          <a:solidFill>
            <a:srgbClr val="4F91CD"/>
          </a:solidFill>
          <a:latin typeface="Eurostile LT Std Bold" pitchFamily="34" charset="0"/>
          <a:cs typeface="Arial" charset="0"/>
        </a:defRPr>
      </a:lvl4pPr>
      <a:lvl5pPr algn="l" rtl="0" eaLnBrk="1" fontAlgn="base" hangingPunct="1">
        <a:spcBef>
          <a:spcPct val="0"/>
        </a:spcBef>
        <a:spcAft>
          <a:spcPct val="0"/>
        </a:spcAft>
        <a:defRPr sz="2800" b="1">
          <a:solidFill>
            <a:srgbClr val="4F91CD"/>
          </a:solidFill>
          <a:latin typeface="Eurostile LT Std Bold" pitchFamily="34"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lr>
          <a:srgbClr val="CDB87E"/>
        </a:buClr>
        <a:buChar char="•"/>
        <a:defRPr sz="2400">
          <a:solidFill>
            <a:schemeClr val="tx1"/>
          </a:solidFill>
          <a:latin typeface="HelveticaNeueLT Std Med"/>
          <a:ea typeface="+mn-ea"/>
          <a:cs typeface="+mn-cs"/>
        </a:defRPr>
      </a:lvl1pPr>
      <a:lvl2pPr marL="742950" indent="-285750" algn="l" rtl="0" eaLnBrk="1" fontAlgn="base" hangingPunct="1">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1" fontAlgn="base" hangingPunct="1">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1" fontAlgn="base" hangingPunct="1">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1" fontAlgn="base" hangingPunct="1">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30.png"/><Relationship Id="rId2" Type="http://schemas.openxmlformats.org/officeDocument/2006/relationships/notesSlide" Target="../notesSlides/notesSlide10.xml"/><Relationship Id="rId16"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image" Target="../media/image29.svg"/><Relationship Id="rId5" Type="http://schemas.openxmlformats.org/officeDocument/2006/relationships/diagramQuickStyle" Target="../diagrams/quickStyle3.xml"/><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diagramLayout" Target="../diagrams/layout3.xml"/><Relationship Id="rId9" Type="http://schemas.openxmlformats.org/officeDocument/2006/relationships/image" Target="../media/image27.svg"/><Relationship Id="rId1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Layout" Target="../diagrams/layout8.xml"/><Relationship Id="rId7" Type="http://schemas.openxmlformats.org/officeDocument/2006/relationships/image" Target="../media/image5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image" Target="../media/image57.png"/><Relationship Id="rId5" Type="http://schemas.openxmlformats.org/officeDocument/2006/relationships/diagramColors" Target="../diagrams/colors8.xml"/><Relationship Id="rId10" Type="http://schemas.openxmlformats.org/officeDocument/2006/relationships/image" Target="../media/image56.png"/><Relationship Id="rId4" Type="http://schemas.openxmlformats.org/officeDocument/2006/relationships/diagramQuickStyle" Target="../diagrams/quickStyle8.xml"/><Relationship Id="rId9" Type="http://schemas.openxmlformats.org/officeDocument/2006/relationships/image" Target="../media/image55.png"/></Relationships>
</file>

<file path=ppt/slides/_rels/slide34.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12.png"/><Relationship Id="rId4" Type="http://schemas.openxmlformats.org/officeDocument/2006/relationships/diagramLayout" Target="../diagrams/layout9.xml"/><Relationship Id="rId9" Type="http://schemas.openxmlformats.org/officeDocument/2006/relationships/image" Target="../media/image5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59.png"/><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hyperlink" Target="https://www.youtube.com/watch?v=biVHim30NXo"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ctrTitle"/>
          </p:nvPr>
        </p:nvSpPr>
        <p:spPr>
          <a:xfrm>
            <a:off x="685800" y="733884"/>
            <a:ext cx="7772400" cy="1139825"/>
          </a:xfrm>
        </p:spPr>
        <p:txBody>
          <a:bodyPr/>
          <a:lstStyle/>
          <a:p>
            <a:r>
              <a:rPr lang="en-US" sz="3600" dirty="0">
                <a:solidFill>
                  <a:srgbClr val="0070C0"/>
                </a:solidFill>
                <a:effectLst>
                  <a:outerShdw blurRad="38100" dist="38100" dir="2700000" algn="tl">
                    <a:srgbClr val="C0C0C0"/>
                  </a:outerShdw>
                </a:effectLst>
              </a:rPr>
              <a:t>UNCTAD</a:t>
            </a:r>
            <a:br>
              <a:rPr lang="en-US" sz="3600" dirty="0">
                <a:solidFill>
                  <a:srgbClr val="0070C0"/>
                </a:solidFill>
                <a:effectLst>
                  <a:outerShdw blurRad="38100" dist="38100" dir="2700000" algn="tl">
                    <a:srgbClr val="C0C0C0"/>
                  </a:outerShdw>
                </a:effectLst>
              </a:rPr>
            </a:br>
            <a:br>
              <a:rPr lang="en-US" sz="2000" dirty="0">
                <a:solidFill>
                  <a:srgbClr val="0070C0"/>
                </a:solidFill>
                <a:effectLst>
                  <a:outerShdw blurRad="38100" dist="38100" dir="2700000" algn="tl">
                    <a:srgbClr val="C0C0C0"/>
                  </a:outerShdw>
                </a:effectLst>
              </a:rPr>
            </a:br>
            <a:r>
              <a:rPr lang="en-US" sz="2400" dirty="0">
                <a:solidFill>
                  <a:srgbClr val="0070C0"/>
                </a:solidFill>
                <a:effectLst>
                  <a:outerShdw blurRad="38100" dist="38100" dir="2700000" algn="tl">
                    <a:srgbClr val="C0C0C0"/>
                  </a:outerShdw>
                </a:effectLst>
              </a:rPr>
              <a:t>11TH TRANCHE OF THE DEVELOPMENT ACCOUNT</a:t>
            </a:r>
            <a:br>
              <a:rPr lang="en-US" sz="2400" dirty="0">
                <a:solidFill>
                  <a:srgbClr val="0070C0"/>
                </a:solidFill>
                <a:effectLst>
                  <a:outerShdw blurRad="38100" dist="38100" dir="2700000" algn="tl">
                    <a:srgbClr val="C0C0C0"/>
                  </a:outerShdw>
                </a:effectLst>
              </a:rPr>
            </a:br>
            <a:r>
              <a:rPr lang="en-US" sz="2800" dirty="0">
                <a:solidFill>
                  <a:srgbClr val="0070C0"/>
                </a:solidFill>
                <a:effectLst>
                  <a:outerShdw blurRad="38100" dist="38100" dir="2700000" algn="tl">
                    <a:srgbClr val="C0C0C0"/>
                  </a:outerShdw>
                </a:effectLst>
              </a:rPr>
              <a:t>NATIONAL WORKSHOP</a:t>
            </a:r>
            <a:br>
              <a:rPr lang="en-US" sz="2400" dirty="0">
                <a:solidFill>
                  <a:srgbClr val="FFFF00"/>
                </a:solidFill>
                <a:effectLst>
                  <a:outerShdw blurRad="38100" dist="38100" dir="2700000" algn="tl">
                    <a:srgbClr val="C0C0C0"/>
                  </a:outerShdw>
                </a:effectLst>
              </a:rPr>
            </a:br>
            <a:endParaRPr lang="en-US" altLang="fr-FR" sz="2000" dirty="0">
              <a:latin typeface="Eurostile LT Std Bold" pitchFamily="34" charset="0"/>
            </a:endParaRPr>
          </a:p>
        </p:txBody>
      </p:sp>
      <p:sp>
        <p:nvSpPr>
          <p:cNvPr id="5123" name="Subtitle 2"/>
          <p:cNvSpPr>
            <a:spLocks noGrp="1"/>
          </p:cNvSpPr>
          <p:nvPr>
            <p:ph type="subTitle" idx="1"/>
          </p:nvPr>
        </p:nvSpPr>
        <p:spPr>
          <a:xfrm>
            <a:off x="352456" y="2513490"/>
            <a:ext cx="8583097" cy="1584325"/>
          </a:xfrm>
        </p:spPr>
        <p:txBody>
          <a:bodyPr/>
          <a:lstStyle/>
          <a:p>
            <a:r>
              <a:rPr lang="en-US" altLang="fr-FR" sz="3500" dirty="0">
                <a:solidFill>
                  <a:srgbClr val="00B0F0"/>
                </a:solidFill>
                <a:latin typeface="Eurostile LT Std Bold" pitchFamily="34" charset="0"/>
              </a:rPr>
              <a:t>Sustainability Reporting For SMEs on Contribution</a:t>
            </a:r>
          </a:p>
          <a:p>
            <a:r>
              <a:rPr lang="en-US" altLang="fr-FR" sz="3500" dirty="0">
                <a:solidFill>
                  <a:srgbClr val="00B0F0"/>
                </a:solidFill>
                <a:latin typeface="Eurostile LT Std Bold" pitchFamily="34" charset="0"/>
              </a:rPr>
              <a:t>Towards Implementation Of The Sustainable Development Goals</a:t>
            </a:r>
            <a:endParaRPr lang="fr-CH" altLang="fr-FR" sz="3200" dirty="0">
              <a:solidFill>
                <a:srgbClr val="00B0F0"/>
              </a:solidFill>
              <a:latin typeface="Eurostile LT Std Bold" pitchFamily="34" charset="0"/>
            </a:endParaRPr>
          </a:p>
        </p:txBody>
      </p:sp>
      <p:sp>
        <p:nvSpPr>
          <p:cNvPr id="4" name="Rectangle 3">
            <a:extLst>
              <a:ext uri="{FF2B5EF4-FFF2-40B4-BE49-F238E27FC236}">
                <a16:creationId xmlns:a16="http://schemas.microsoft.com/office/drawing/2014/main" id="{4556FAF8-4E17-4AB3-80DF-B4487953EDD1}"/>
              </a:ext>
            </a:extLst>
          </p:cNvPr>
          <p:cNvSpPr/>
          <p:nvPr/>
        </p:nvSpPr>
        <p:spPr>
          <a:xfrm>
            <a:off x="2286000" y="4883510"/>
            <a:ext cx="4572000" cy="1015663"/>
          </a:xfrm>
          <a:prstGeom prst="rect">
            <a:avLst/>
          </a:prstGeom>
        </p:spPr>
        <p:txBody>
          <a:bodyPr>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CH" sz="2000" b="1" i="0" u="none" strike="noStrike" kern="0" cap="none" spc="0" normalizeH="0" baseline="0" noProof="0" dirty="0">
                <a:ln>
                  <a:noFill/>
                </a:ln>
                <a:solidFill>
                  <a:srgbClr val="CDB87E"/>
                </a:solidFill>
                <a:effectLst/>
                <a:uLnTx/>
                <a:uFillTx/>
                <a:latin typeface="HelveticaNeueLT Std Med"/>
                <a:ea typeface="+mn-ea"/>
                <a:cs typeface="Arial"/>
              </a:rPr>
              <a:t>Elena Botvina</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CH" sz="2000" b="1" i="0" u="none" strike="noStrike" kern="0" cap="none" spc="0" normalizeH="0" baseline="0" noProof="0" dirty="0">
                <a:ln>
                  <a:noFill/>
                </a:ln>
                <a:solidFill>
                  <a:srgbClr val="CDB87E"/>
                </a:solidFill>
                <a:effectLst/>
                <a:uLnTx/>
                <a:uFillTx/>
                <a:latin typeface="HelveticaNeueLT Std Med"/>
                <a:ea typeface="+mn-ea"/>
                <a:cs typeface="Arial"/>
              </a:rPr>
              <a:t>Division of Investment &amp; Enterprise</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CH" sz="2000" b="1" i="0" u="none" strike="noStrike" kern="0" cap="none" spc="0" normalizeH="0" baseline="0" noProof="0" dirty="0">
                <a:ln>
                  <a:noFill/>
                </a:ln>
                <a:solidFill>
                  <a:srgbClr val="CDB87E"/>
                </a:solidFill>
                <a:effectLst/>
                <a:uLnTx/>
                <a:uFillTx/>
                <a:latin typeface="HelveticaNeueLT Std Med"/>
                <a:ea typeface="+mn-ea"/>
                <a:cs typeface="Arial"/>
              </a:rPr>
              <a:t>UNCTAD</a:t>
            </a:r>
            <a:endParaRPr kumimoji="0" lang="en-US" sz="2000" b="1" i="0" u="none" strike="noStrike" kern="0" cap="none" spc="0" normalizeH="0" baseline="0" noProof="0" dirty="0">
              <a:ln>
                <a:noFill/>
              </a:ln>
              <a:solidFill>
                <a:srgbClr val="CDB87E"/>
              </a:solidFill>
              <a:effectLst/>
              <a:uLnTx/>
              <a:uFillTx/>
              <a:latin typeface="HelveticaNeueLT Std Med"/>
              <a:ea typeface="+mn-ea"/>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242D-1A9D-48BF-AD48-319098D60F08}"/>
              </a:ext>
            </a:extLst>
          </p:cNvPr>
          <p:cNvSpPr>
            <a:spLocks noGrp="1"/>
          </p:cNvSpPr>
          <p:nvPr>
            <p:ph type="ctrTitle"/>
          </p:nvPr>
        </p:nvSpPr>
        <p:spPr/>
        <p:txBody>
          <a:bodyPr/>
          <a:lstStyle/>
          <a:p>
            <a:r>
              <a:rPr lang="en-US" dirty="0"/>
              <a:t>UNCTAD Guidance</a:t>
            </a:r>
          </a:p>
        </p:txBody>
      </p:sp>
      <p:sp>
        <p:nvSpPr>
          <p:cNvPr id="3" name="Subtitle 2">
            <a:extLst>
              <a:ext uri="{FF2B5EF4-FFF2-40B4-BE49-F238E27FC236}">
                <a16:creationId xmlns:a16="http://schemas.microsoft.com/office/drawing/2014/main" id="{047D04AA-F3EC-4701-AD1D-67A672BB7F32}"/>
              </a:ext>
            </a:extLst>
          </p:cNvPr>
          <p:cNvSpPr>
            <a:spLocks noGrp="1"/>
          </p:cNvSpPr>
          <p:nvPr>
            <p:ph type="subTitle" idx="1"/>
          </p:nvPr>
        </p:nvSpPr>
        <p:spPr>
          <a:xfrm>
            <a:off x="391737" y="2637036"/>
            <a:ext cx="8149147" cy="1583928"/>
          </a:xfrm>
        </p:spPr>
        <p:txBody>
          <a:bodyPr/>
          <a:lstStyle/>
          <a:p>
            <a:r>
              <a:rPr lang="en-US" dirty="0"/>
              <a:t>Core Indicators For Entity Reporting on Contribution Towards Implementation of SDGs</a:t>
            </a:r>
          </a:p>
        </p:txBody>
      </p:sp>
    </p:spTree>
    <p:extLst>
      <p:ext uri="{BB962C8B-B14F-4D97-AF65-F5344CB8AC3E}">
        <p14:creationId xmlns:p14="http://schemas.microsoft.com/office/powerpoint/2010/main" val="1630116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1C0FED-C2E6-43BA-A874-2FE2DFE5AA71}"/>
              </a:ext>
            </a:extLst>
          </p:cNvPr>
          <p:cNvSpPr txBox="1">
            <a:spLocks noGrp="1"/>
          </p:cNvSpPr>
          <p:nvPr>
            <p:ph idx="1"/>
          </p:nvPr>
        </p:nvSpPr>
        <p:spPr>
          <a:xfrm>
            <a:off x="647564" y="1582061"/>
            <a:ext cx="7848872" cy="4781128"/>
          </a:xfrm>
        </p:spPr>
        <p:txBody>
          <a:bodyPr>
            <a:normAutofit/>
          </a:bodyPr>
          <a:lstStyle/>
          <a:p>
            <a:pPr algn="just"/>
            <a:r>
              <a:rPr lang="en-US" sz="1700" dirty="0"/>
              <a:t>In 2015, Member States of the United Nations adopted the 2030 Agenda for Sustainable Development</a:t>
            </a:r>
          </a:p>
          <a:p>
            <a:pPr algn="just"/>
            <a:r>
              <a:rPr lang="en-US" sz="1700" dirty="0"/>
              <a:t>Relevant data on companies’ contribution towards SGDs is critical for assessing the progress of SDG implementation</a:t>
            </a:r>
          </a:p>
        </p:txBody>
      </p:sp>
      <p:sp>
        <p:nvSpPr>
          <p:cNvPr id="2" name="Title 1">
            <a:extLst>
              <a:ext uri="{FF2B5EF4-FFF2-40B4-BE49-F238E27FC236}">
                <a16:creationId xmlns:a16="http://schemas.microsoft.com/office/drawing/2014/main" id="{36F59B37-82F8-4435-B38E-C006509C8370}"/>
              </a:ext>
            </a:extLst>
          </p:cNvPr>
          <p:cNvSpPr txBox="1">
            <a:spLocks noGrp="1"/>
          </p:cNvSpPr>
          <p:nvPr>
            <p:ph type="title"/>
          </p:nvPr>
        </p:nvSpPr>
        <p:spPr>
          <a:xfrm>
            <a:off x="70726" y="836712"/>
            <a:ext cx="8236696" cy="648072"/>
          </a:xfrm>
        </p:spPr>
        <p:txBody>
          <a:bodyPr anchor="b">
            <a:normAutofit fontScale="90000"/>
          </a:bodyPr>
          <a:lstStyle/>
          <a:p>
            <a:pPr lvl="0"/>
            <a:r>
              <a:rPr lang="en-US" sz="3700" b="1" dirty="0"/>
              <a:t>Introduction: rationale and objective to SDG Reporting</a:t>
            </a:r>
            <a:endParaRPr lang="en-CH" sz="3700" b="1" dirty="0"/>
          </a:p>
        </p:txBody>
      </p:sp>
      <p:pic>
        <p:nvPicPr>
          <p:cNvPr id="6" name="Picture 5">
            <a:extLst>
              <a:ext uri="{FF2B5EF4-FFF2-40B4-BE49-F238E27FC236}">
                <a16:creationId xmlns:a16="http://schemas.microsoft.com/office/drawing/2014/main" id="{9420F178-EDCC-45F7-AB99-D930F60F99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767" y="2976663"/>
            <a:ext cx="6089696" cy="3463047"/>
          </a:xfrm>
          <a:prstGeom prst="rect">
            <a:avLst/>
          </a:prstGeom>
        </p:spPr>
      </p:pic>
    </p:spTree>
    <p:extLst>
      <p:ext uri="{BB962C8B-B14F-4D97-AF65-F5344CB8AC3E}">
        <p14:creationId xmlns:p14="http://schemas.microsoft.com/office/powerpoint/2010/main" val="3300208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E2C7808-E8EC-4A6C-AA08-F18BFF3D6748}"/>
              </a:ext>
            </a:extLst>
          </p:cNvPr>
          <p:cNvSpPr/>
          <p:nvPr/>
        </p:nvSpPr>
        <p:spPr>
          <a:xfrm>
            <a:off x="1001348" y="2215495"/>
            <a:ext cx="4290245" cy="1569660"/>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000000"/>
                </a:solidFill>
                <a:uFillTx/>
              </a:rPr>
              <a:t>SDG 12 Sustainable Consumption and Production in its </a:t>
            </a:r>
            <a:r>
              <a:rPr lang="en-US" sz="1600" b="1" i="0" u="none" strike="noStrike" kern="1200" cap="none" spc="0" baseline="0" dirty="0">
                <a:solidFill>
                  <a:srgbClr val="000000"/>
                </a:solidFill>
                <a:uFillTx/>
              </a:rPr>
              <a:t>Target 12.6 explicitly encourages companies, especially large and transnational companies, to adopt sustainable practices and to integrate sustainability information into their reporting cycles. </a:t>
            </a:r>
            <a:endParaRPr lang="en-US" sz="1600" b="0" i="0" u="none" strike="noStrike" kern="1200" cap="none" spc="0" baseline="0" dirty="0">
              <a:solidFill>
                <a:srgbClr val="000000"/>
              </a:solidFill>
              <a:uFillTx/>
            </a:endParaRPr>
          </a:p>
        </p:txBody>
      </p:sp>
      <p:sp>
        <p:nvSpPr>
          <p:cNvPr id="3" name="TextBox 1">
            <a:extLst>
              <a:ext uri="{FF2B5EF4-FFF2-40B4-BE49-F238E27FC236}">
                <a16:creationId xmlns:a16="http://schemas.microsoft.com/office/drawing/2014/main" id="{1C2112FD-94D9-4B81-83AD-317FBFA2BD90}"/>
              </a:ext>
            </a:extLst>
          </p:cNvPr>
          <p:cNvSpPr txBox="1"/>
          <p:nvPr/>
        </p:nvSpPr>
        <p:spPr>
          <a:xfrm>
            <a:off x="3828244" y="4580512"/>
            <a:ext cx="4604773" cy="1107996"/>
          </a:xfrm>
          <a:prstGeom prst="rect">
            <a:avLst/>
          </a:prstGeom>
          <a:noFill/>
          <a:ln cap="flat">
            <a:noFill/>
          </a:ln>
        </p:spPr>
        <p:txBody>
          <a:bodyPr vert="horz" wrap="square" lIns="91440" tIns="45720" rIns="91440" bIns="45720" anchor="t" anchorCtr="0" compatLnSpc="1">
            <a:spAutoFit/>
          </a:bodyPr>
          <a:lstStyle/>
          <a:p>
            <a:pPr lvl="0" defTabSz="914400">
              <a:defRPr sz="1800" b="0" i="0" u="none" strike="noStrike" kern="0" cap="none" spc="0" baseline="0">
                <a:solidFill>
                  <a:srgbClr val="000000"/>
                </a:solidFill>
                <a:uFillTx/>
              </a:defRPr>
            </a:pPr>
            <a:r>
              <a:rPr lang="en-US" sz="1600" b="0" i="0" u="none" strike="noStrike" kern="1200" cap="none" spc="0" baseline="0" dirty="0">
                <a:solidFill>
                  <a:srgbClr val="000000"/>
                </a:solidFill>
                <a:uFillTx/>
                <a:latin typeface="Calibri"/>
              </a:rPr>
              <a:t>SDG indicator </a:t>
            </a:r>
            <a:r>
              <a:rPr lang="en-US" sz="1600" b="1" i="1" dirty="0">
                <a:solidFill>
                  <a:srgbClr val="000000"/>
                </a:solidFill>
              </a:rPr>
              <a:t>12.6.1</a:t>
            </a:r>
            <a:endParaRPr lang="en-US" sz="1600" b="0" i="0" u="none" strike="noStrike" kern="1200" cap="none" spc="0" baseline="0" dirty="0">
              <a:solidFill>
                <a:srgbClr val="000000"/>
              </a:solidFill>
              <a:uFillTx/>
              <a:latin typeface="Calibri"/>
            </a:endParaRP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1" u="none" strike="noStrike" kern="1200" cap="none" spc="0" baseline="0" dirty="0">
                <a:solidFill>
                  <a:srgbClr val="000000"/>
                </a:solidFill>
                <a:uFillTx/>
                <a:latin typeface="Calibri"/>
              </a:rPr>
              <a:t>Number of companies publishing sustainability reports. </a:t>
            </a:r>
            <a:endParaRPr lang="en-US" sz="1600" b="0" i="1" u="none" strike="noStrike" kern="1200" cap="none" spc="0" baseline="0" dirty="0">
              <a:solidFill>
                <a:srgbClr val="000000"/>
              </a:solidFill>
              <a:uFillTx/>
              <a:latin typeface="Calibri"/>
            </a:endParaRP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H" sz="1800" b="0" i="0" u="none" strike="noStrike" kern="1200" cap="none" spc="0" baseline="0" dirty="0">
              <a:solidFill>
                <a:srgbClr val="000000"/>
              </a:solidFill>
              <a:uFillTx/>
              <a:latin typeface="Calibri"/>
            </a:endParaRPr>
          </a:p>
        </p:txBody>
      </p:sp>
      <p:pic>
        <p:nvPicPr>
          <p:cNvPr id="4" name="Picture 3">
            <a:extLst>
              <a:ext uri="{FF2B5EF4-FFF2-40B4-BE49-F238E27FC236}">
                <a16:creationId xmlns:a16="http://schemas.microsoft.com/office/drawing/2014/main" id="{82869947-BA77-4F8D-9E25-AED023420FE0}"/>
              </a:ext>
            </a:extLst>
          </p:cNvPr>
          <p:cNvPicPr>
            <a:picLocks noChangeAspect="1"/>
          </p:cNvPicPr>
          <p:nvPr/>
        </p:nvPicPr>
        <p:blipFill>
          <a:blip r:embed="rId3"/>
          <a:stretch>
            <a:fillRect/>
          </a:stretch>
        </p:blipFill>
        <p:spPr>
          <a:xfrm>
            <a:off x="1829782" y="4222015"/>
            <a:ext cx="1838803" cy="1543635"/>
          </a:xfrm>
          <a:prstGeom prst="rect">
            <a:avLst/>
          </a:prstGeom>
          <a:noFill/>
          <a:ln cap="flat">
            <a:noFill/>
          </a:ln>
        </p:spPr>
      </p:pic>
      <p:pic>
        <p:nvPicPr>
          <p:cNvPr id="5" name="Picture 6">
            <a:extLst>
              <a:ext uri="{FF2B5EF4-FFF2-40B4-BE49-F238E27FC236}">
                <a16:creationId xmlns:a16="http://schemas.microsoft.com/office/drawing/2014/main" id="{E74A83C0-9F38-468B-83E2-BC244B9541BE}"/>
              </a:ext>
            </a:extLst>
          </p:cNvPr>
          <p:cNvPicPr>
            <a:picLocks noChangeAspect="1"/>
          </p:cNvPicPr>
          <p:nvPr/>
        </p:nvPicPr>
        <p:blipFill>
          <a:blip r:embed="rId4"/>
          <a:stretch>
            <a:fillRect/>
          </a:stretch>
        </p:blipFill>
        <p:spPr>
          <a:xfrm>
            <a:off x="5620677" y="2029544"/>
            <a:ext cx="1941563" cy="1941563"/>
          </a:xfrm>
          <a:prstGeom prst="rect">
            <a:avLst/>
          </a:prstGeom>
          <a:noFill/>
          <a:ln cap="flat">
            <a:noFill/>
          </a:ln>
        </p:spPr>
      </p:pic>
      <p:sp>
        <p:nvSpPr>
          <p:cNvPr id="8" name="TextBox 7">
            <a:extLst>
              <a:ext uri="{FF2B5EF4-FFF2-40B4-BE49-F238E27FC236}">
                <a16:creationId xmlns:a16="http://schemas.microsoft.com/office/drawing/2014/main" id="{2CCB0914-CF36-4275-A7F1-31FF8D8C2226}"/>
              </a:ext>
            </a:extLst>
          </p:cNvPr>
          <p:cNvSpPr txBox="1"/>
          <p:nvPr/>
        </p:nvSpPr>
        <p:spPr>
          <a:xfrm>
            <a:off x="1127806" y="1049521"/>
            <a:ext cx="7374167" cy="600164"/>
          </a:xfrm>
          <a:prstGeom prst="rect">
            <a:avLst/>
          </a:prstGeom>
          <a:noFill/>
        </p:spPr>
        <p:txBody>
          <a:bodyPr wrap="square">
            <a:spAutoFit/>
          </a:bodyPr>
          <a:lstStyle/>
          <a:p>
            <a:r>
              <a:rPr lang="en-US" sz="3300" b="1" dirty="0">
                <a:solidFill>
                  <a:srgbClr val="4F91CD"/>
                </a:solidFill>
                <a:latin typeface="Eurostile LT Std Bold"/>
                <a:ea typeface="+mj-ea"/>
                <a:cs typeface="+mj-cs"/>
              </a:rPr>
              <a:t>SDG 12: Responsible Consumption &amp; Production</a:t>
            </a:r>
          </a:p>
        </p:txBody>
      </p:sp>
    </p:spTree>
    <p:extLst>
      <p:ext uri="{BB962C8B-B14F-4D97-AF65-F5344CB8AC3E}">
        <p14:creationId xmlns:p14="http://schemas.microsoft.com/office/powerpoint/2010/main" val="2395606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2C05323-73E1-4838-9EDA-2743501A9FBB}"/>
              </a:ext>
            </a:extLst>
          </p:cNvPr>
          <p:cNvSpPr>
            <a:spLocks noGrp="1"/>
          </p:cNvSpPr>
          <p:nvPr>
            <p:ph type="title"/>
          </p:nvPr>
        </p:nvSpPr>
        <p:spPr>
          <a:xfrm>
            <a:off x="683568" y="952128"/>
            <a:ext cx="8208912" cy="648072"/>
          </a:xfrm>
        </p:spPr>
        <p:txBody>
          <a:bodyPr/>
          <a:lstStyle/>
          <a:p>
            <a:pPr algn="ctr"/>
            <a:r>
              <a:rPr lang="en-US" dirty="0"/>
              <a:t>SDG 12.6.1: Methodological Development</a:t>
            </a:r>
            <a:br>
              <a:rPr lang="en-US" dirty="0"/>
            </a:br>
            <a:endParaRPr lang="en-CH" dirty="0"/>
          </a:p>
        </p:txBody>
      </p:sp>
      <p:sp>
        <p:nvSpPr>
          <p:cNvPr id="3" name="Content Placeholder 2">
            <a:extLst>
              <a:ext uri="{FF2B5EF4-FFF2-40B4-BE49-F238E27FC236}">
                <a16:creationId xmlns:a16="http://schemas.microsoft.com/office/drawing/2014/main" id="{F0B911A0-3643-47E6-9D4A-29A788C43656}"/>
              </a:ext>
            </a:extLst>
          </p:cNvPr>
          <p:cNvSpPr>
            <a:spLocks noGrp="1"/>
          </p:cNvSpPr>
          <p:nvPr>
            <p:ph idx="1"/>
          </p:nvPr>
        </p:nvSpPr>
        <p:spPr>
          <a:xfrm>
            <a:off x="683568" y="2971684"/>
            <a:ext cx="7679869" cy="4781128"/>
          </a:xfrm>
        </p:spPr>
        <p:txBody>
          <a:bodyPr/>
          <a:lstStyle/>
          <a:p>
            <a:pPr algn="just">
              <a:spcBef>
                <a:spcPts val="600"/>
              </a:spcBef>
              <a:spcAft>
                <a:spcPts val="600"/>
              </a:spcAft>
            </a:pPr>
            <a:r>
              <a:rPr lang="en-GB" sz="1600" dirty="0"/>
              <a:t>The Indicator custodians </a:t>
            </a:r>
            <a:r>
              <a:rPr lang="en-GB" sz="1600" b="1" dirty="0"/>
              <a:t>UN Environment and UNCTAD </a:t>
            </a:r>
            <a:r>
              <a:rPr lang="en-GB" sz="1600" dirty="0"/>
              <a:t>were tasked to develop  the measurement methodology for the indicator, as well as overseeing the data collection and reporting process on 12.6.1 up to 2030.</a:t>
            </a:r>
            <a:endParaRPr lang="en-CH" sz="1600" dirty="0"/>
          </a:p>
          <a:p>
            <a:pPr algn="just">
              <a:spcBef>
                <a:spcPts val="600"/>
              </a:spcBef>
              <a:spcAft>
                <a:spcPts val="600"/>
              </a:spcAft>
            </a:pPr>
            <a:r>
              <a:rPr lang="en-GB" sz="1600" dirty="0"/>
              <a:t>The </a:t>
            </a:r>
            <a:r>
              <a:rPr lang="en-GB" sz="1600" b="1" dirty="0"/>
              <a:t>development of the metadata guidance </a:t>
            </a:r>
            <a:r>
              <a:rPr lang="en-GB" sz="1600" dirty="0"/>
              <a:t>for this indicators takes place under the auspices of the Inter-agency and Expert Group on Sustainable Development Goal Indicators (IAEG-SDGs). In September 2019 the SDG 12.6.1 was reclassified to </a:t>
            </a:r>
            <a:r>
              <a:rPr lang="en-GB" sz="1600" b="1" dirty="0"/>
              <a:t>Tier II indicator</a:t>
            </a:r>
            <a:r>
              <a:rPr lang="en-GB" sz="1600" dirty="0"/>
              <a:t>, which means that the  internationally recognized methodology has been approved for the further data collection started from 2020. </a:t>
            </a:r>
          </a:p>
          <a:p>
            <a:r>
              <a:rPr lang="en-GB" sz="1600" b="1" dirty="0"/>
              <a:t>The data collection mechanism </a:t>
            </a:r>
            <a:r>
              <a:rPr lang="en-GB" sz="1600" dirty="0"/>
              <a:t>has been developed in cooperation with </a:t>
            </a:r>
            <a:r>
              <a:rPr lang="en-US" sz="1600" dirty="0"/>
              <a:t>the Big Data not-for-profit organization</a:t>
            </a:r>
            <a:r>
              <a:rPr lang="en-GB" sz="1600" dirty="0"/>
              <a:t>. Pilot testing of </a:t>
            </a:r>
            <a:r>
              <a:rPr lang="en-GB" sz="1600" b="1" dirty="0"/>
              <a:t>data collection was conducted in 2H 2020 and submitted to the SDG Global Database in Q1 2021.</a:t>
            </a:r>
            <a:endParaRPr lang="en-US" sz="1600" b="1" dirty="0"/>
          </a:p>
          <a:p>
            <a:endParaRPr lang="en-CH" sz="1800" dirty="0"/>
          </a:p>
        </p:txBody>
      </p:sp>
      <p:sp>
        <p:nvSpPr>
          <p:cNvPr id="4" name="Rectangle 3">
            <a:extLst>
              <a:ext uri="{FF2B5EF4-FFF2-40B4-BE49-F238E27FC236}">
                <a16:creationId xmlns:a16="http://schemas.microsoft.com/office/drawing/2014/main" id="{7015C61C-A201-4719-BD75-3E9717C0AA71}"/>
              </a:ext>
            </a:extLst>
          </p:cNvPr>
          <p:cNvSpPr/>
          <p:nvPr/>
        </p:nvSpPr>
        <p:spPr>
          <a:xfrm>
            <a:off x="780563" y="1377780"/>
            <a:ext cx="7679869" cy="1477328"/>
          </a:xfrm>
          <a:prstGeom prst="rect">
            <a:avLst/>
          </a:prstGeom>
          <a:noFill/>
          <a:ln w="31750">
            <a:solidFill>
              <a:schemeClr val="accent1">
                <a:lumMod val="75000"/>
              </a:schemeClr>
            </a:solidFill>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solidFill>
                    <a:srgbClr val="BBE0E3"/>
                  </a:solidFill>
                </a:ln>
                <a:solidFill>
                  <a:srgbClr val="000000"/>
                </a:solidFill>
                <a:effectLst/>
                <a:uLnTx/>
                <a:uFillTx/>
                <a:latin typeface="Arial" pitchFamily="34" charset="0"/>
                <a:ea typeface="+mn-ea"/>
                <a:cs typeface="Arial" pitchFamily="34" charset="0"/>
              </a:rPr>
              <a:t>Target 12.6 Encourage companies to adopt sustainable practices and to integrate sustainability information into their reporting cycle.</a:t>
            </a:r>
            <a:r>
              <a:rPr kumimoji="0" lang="en-GB" sz="1800" b="0" i="0" u="none" strike="noStrike" kern="1200" cap="none" spc="0" normalizeH="0" baseline="0" noProof="0" dirty="0">
                <a:ln>
                  <a:solidFill>
                    <a:srgbClr val="BBE0E3"/>
                  </a:solidFill>
                </a:ln>
                <a:solidFill>
                  <a:srgbClr val="000000"/>
                </a:solidFill>
                <a:effectLst/>
                <a:uLnTx/>
                <a:uFillTx/>
                <a:latin typeface="Arial" pitchFamily="34" charset="0"/>
                <a:ea typeface="+mn-ea"/>
                <a:cs typeface="Arial" pitchFamily="34" charset="0"/>
              </a:rPr>
              <a:t> </a:t>
            </a:r>
            <a:endParaRPr kumimoji="0" lang="en-CH" sz="1800" b="0" i="0" u="none" strike="noStrike" kern="1200" cap="none" spc="0" normalizeH="0" baseline="0" noProof="0" dirty="0">
              <a:ln>
                <a:solidFill>
                  <a:srgbClr val="BBE0E3"/>
                </a:solidFill>
              </a:ln>
              <a:solidFill>
                <a:srgbClr val="000000"/>
              </a:solidFill>
              <a:effectLst/>
              <a:uLnTx/>
              <a:uFillTx/>
              <a:latin typeface="Arial"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dirty="0">
              <a:ln>
                <a:solidFill>
                  <a:srgbClr val="BBE0E3"/>
                </a:solidFill>
              </a:ln>
              <a:solidFill>
                <a:srgbClr val="000000"/>
              </a:solidFill>
              <a:effectLst/>
              <a:uLnTx/>
              <a:uFillTx/>
              <a:latin typeface="Arial"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solidFill>
                    <a:srgbClr val="BBE0E3"/>
                  </a:solidFill>
                </a:ln>
                <a:solidFill>
                  <a:srgbClr val="000000"/>
                </a:solidFill>
                <a:effectLst/>
                <a:uLnTx/>
                <a:uFillTx/>
                <a:latin typeface="Arial" pitchFamily="34" charset="0"/>
                <a:ea typeface="+mn-ea"/>
                <a:cs typeface="Arial" pitchFamily="34" charset="0"/>
              </a:rPr>
              <a:t>Indicator 12.6.1 Number of companies publishing sustainability reports.</a:t>
            </a:r>
          </a:p>
        </p:txBody>
      </p:sp>
    </p:spTree>
    <p:extLst>
      <p:ext uri="{BB962C8B-B14F-4D97-AF65-F5344CB8AC3E}">
        <p14:creationId xmlns:p14="http://schemas.microsoft.com/office/powerpoint/2010/main" val="1077805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03B562-FDD6-4406-AFA9-B8F06C937771}"/>
              </a:ext>
            </a:extLst>
          </p:cNvPr>
          <p:cNvSpPr>
            <a:spLocks noGrp="1"/>
          </p:cNvSpPr>
          <p:nvPr>
            <p:ph type="subTitle" idx="1"/>
          </p:nvPr>
        </p:nvSpPr>
        <p:spPr>
          <a:xfrm>
            <a:off x="1808800" y="917953"/>
            <a:ext cx="5526400" cy="523220"/>
          </a:xfrm>
        </p:spPr>
        <p:txBody>
          <a:bodyPr>
            <a:spAutoFit/>
          </a:bodyPr>
          <a:lstStyle/>
          <a:p>
            <a:pPr>
              <a:spcBef>
                <a:spcPct val="0"/>
              </a:spcBef>
            </a:pPr>
            <a:r>
              <a:rPr lang="en-US" sz="2800" dirty="0">
                <a:solidFill>
                  <a:srgbClr val="0070C0"/>
                </a:solidFill>
                <a:ea typeface="+mj-ea"/>
                <a:cs typeface="+mj-cs"/>
              </a:rPr>
              <a:t>Guidance on Core Indicators (GCI)</a:t>
            </a:r>
          </a:p>
        </p:txBody>
      </p:sp>
      <p:sp>
        <p:nvSpPr>
          <p:cNvPr id="14" name="TextBox 13">
            <a:extLst>
              <a:ext uri="{FF2B5EF4-FFF2-40B4-BE49-F238E27FC236}">
                <a16:creationId xmlns:a16="http://schemas.microsoft.com/office/drawing/2014/main" id="{5E82A6A4-7E8F-4806-9FD1-9D69DDF5D5BD}"/>
              </a:ext>
            </a:extLst>
          </p:cNvPr>
          <p:cNvSpPr txBox="1"/>
          <p:nvPr/>
        </p:nvSpPr>
        <p:spPr>
          <a:xfrm>
            <a:off x="168961" y="1766334"/>
            <a:ext cx="4784118" cy="2185214"/>
          </a:xfrm>
          <a:prstGeom prst="rect">
            <a:avLst/>
          </a:prstGeom>
          <a:noFill/>
        </p:spPr>
        <p:txBody>
          <a:bodyPr wrap="square" rtlCol="0">
            <a:spAutoFit/>
          </a:bodyPr>
          <a:lstStyle/>
          <a:p>
            <a:pPr marL="285750" indent="-285750" algn="just">
              <a:buFont typeface="Arial" panose="020B0604020202020204" pitchFamily="34" charset="0"/>
              <a:buChar char="•"/>
            </a:pPr>
            <a:r>
              <a:rPr lang="en-US" sz="1700" kern="0" dirty="0">
                <a:solidFill>
                  <a:srgbClr val="000000">
                    <a:hueOff val="0"/>
                    <a:satOff val="0"/>
                    <a:lumOff val="0"/>
                    <a:alphaOff val="0"/>
                  </a:srgbClr>
                </a:solidFill>
                <a:latin typeface="Helvetica Neue" panose="02000503000000020004" pitchFamily="2" charset="0"/>
                <a:ea typeface="Helvetica Neue" panose="02000503000000020004" pitchFamily="2" charset="0"/>
                <a:cs typeface="Helvetica Neue" panose="02000503000000020004" pitchFamily="2" charset="0"/>
              </a:rPr>
              <a:t>In 2016, UNCTAD launched its </a:t>
            </a:r>
            <a:r>
              <a:rPr lang="en-US" sz="1700" b="1" kern="0" dirty="0">
                <a:solidFill>
                  <a:srgbClr val="000000">
                    <a:hueOff val="0"/>
                    <a:satOff val="0"/>
                    <a:lumOff val="0"/>
                    <a:alphaOff val="0"/>
                  </a:srgbClr>
                </a:solidFill>
                <a:latin typeface="Helvetica Neue" panose="02000503000000020004" pitchFamily="2" charset="0"/>
                <a:ea typeface="Helvetica Neue" panose="02000503000000020004" pitchFamily="2" charset="0"/>
                <a:cs typeface="Helvetica Neue" panose="02000503000000020004" pitchFamily="2" charset="0"/>
              </a:rPr>
              <a:t>initiative on selecting a limited number of core SDG indicators </a:t>
            </a:r>
            <a:r>
              <a:rPr lang="en-US" sz="1700" kern="0" dirty="0">
                <a:solidFill>
                  <a:srgbClr val="000000">
                    <a:hueOff val="0"/>
                    <a:satOff val="0"/>
                    <a:lumOff val="0"/>
                    <a:alphaOff val="0"/>
                  </a:srgbClr>
                </a:solidFill>
                <a:latin typeface="Helvetica Neue" panose="02000503000000020004" pitchFamily="2" charset="0"/>
                <a:ea typeface="Helvetica Neue" panose="02000503000000020004" pitchFamily="2" charset="0"/>
                <a:cs typeface="Helvetica Neue" panose="02000503000000020004" pitchFamily="2" charset="0"/>
              </a:rPr>
              <a:t>to facilitate companies reporting on their </a:t>
            </a:r>
            <a:r>
              <a:rPr lang="en-US" sz="1700" b="1" kern="0" dirty="0">
                <a:solidFill>
                  <a:srgbClr val="000000">
                    <a:hueOff val="0"/>
                    <a:satOff val="0"/>
                    <a:lumOff val="0"/>
                    <a:alphaOff val="0"/>
                  </a:srgbClr>
                </a:solidFill>
                <a:latin typeface="Helvetica Neue" panose="02000503000000020004" pitchFamily="2" charset="0"/>
                <a:ea typeface="Helvetica Neue" panose="02000503000000020004" pitchFamily="2" charset="0"/>
                <a:cs typeface="Helvetica Neue" panose="02000503000000020004" pitchFamily="2" charset="0"/>
              </a:rPr>
              <a:t>contribution to the SDG agenda </a:t>
            </a:r>
            <a:r>
              <a:rPr lang="en-US" sz="1700" kern="0" dirty="0">
                <a:solidFill>
                  <a:srgbClr val="000000">
                    <a:hueOff val="0"/>
                    <a:satOff val="0"/>
                    <a:lumOff val="0"/>
                    <a:alphaOff val="0"/>
                  </a:srgbClr>
                </a:solidFill>
                <a:latin typeface="Helvetica Neue" panose="02000503000000020004" pitchFamily="2" charset="0"/>
                <a:ea typeface="Helvetica Neue" panose="02000503000000020004" pitchFamily="2" charset="0"/>
                <a:cs typeface="Helvetica Neue" panose="02000503000000020004" pitchFamily="2" charset="0"/>
              </a:rPr>
              <a:t>with a view to improve comparability of sustainability/SDG reporting and its alignment with the SDG macro indicators.</a:t>
            </a:r>
          </a:p>
          <a:p>
            <a:pPr algn="just"/>
            <a:endParaRPr lang="en-US" sz="1700" dirty="0">
              <a:solidFill>
                <a:srgbClr val="000000">
                  <a:hueOff val="0"/>
                  <a:satOff val="0"/>
                  <a:lumOff val="0"/>
                  <a:alphaOff val="0"/>
                </a:srgbClr>
              </a:solidFill>
              <a:latin typeface="Arial"/>
              <a:cs typeface="Arial"/>
            </a:endParaRPr>
          </a:p>
        </p:txBody>
      </p:sp>
      <p:pic>
        <p:nvPicPr>
          <p:cNvPr id="12" name="Graphic 5">
            <a:extLst>
              <a:ext uri="{FF2B5EF4-FFF2-40B4-BE49-F238E27FC236}">
                <a16:creationId xmlns:a16="http://schemas.microsoft.com/office/drawing/2014/main" id="{1D540F17-41AD-48EA-AA5D-2FDD1AAC1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9" y="5293103"/>
            <a:ext cx="1966393" cy="1570657"/>
          </a:xfrm>
          <a:prstGeom prst="rect">
            <a:avLst/>
          </a:prstGeom>
          <a:ln>
            <a:noFill/>
          </a:ln>
          <a:effectLst/>
          <a:scene3d>
            <a:camera prst="orthographicFront">
              <a:rot lat="0" lon="0" rev="0"/>
            </a:camera>
            <a:lightRig rig="chilly" dir="t">
              <a:rot lat="0" lon="0" rev="18480000"/>
            </a:lightRig>
          </a:scene3d>
          <a:sp3d prstMaterial="clear">
            <a:bevelT h="63500"/>
          </a:sp3d>
        </p:spPr>
      </p:pic>
      <p:pic>
        <p:nvPicPr>
          <p:cNvPr id="8" name="Picture 7">
            <a:extLst>
              <a:ext uri="{FF2B5EF4-FFF2-40B4-BE49-F238E27FC236}">
                <a16:creationId xmlns:a16="http://schemas.microsoft.com/office/drawing/2014/main" id="{1AFD0F03-88DE-4DC3-A0A3-541765E02C56}"/>
              </a:ext>
            </a:extLst>
          </p:cNvPr>
          <p:cNvPicPr>
            <a:picLocks noChangeAspect="1"/>
          </p:cNvPicPr>
          <p:nvPr/>
        </p:nvPicPr>
        <p:blipFill>
          <a:blip r:embed="rId4"/>
          <a:stretch>
            <a:fillRect/>
          </a:stretch>
        </p:blipFill>
        <p:spPr>
          <a:xfrm>
            <a:off x="5309145" y="1970615"/>
            <a:ext cx="2666830" cy="36849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88971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328">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92FB79C-7740-4259-946A-CC9FF1FC4284}"/>
              </a:ext>
            </a:extLst>
          </p:cNvPr>
          <p:cNvGraphicFramePr/>
          <p:nvPr>
            <p:extLst>
              <p:ext uri="{D42A27DB-BD31-4B8C-83A1-F6EECF244321}">
                <p14:modId xmlns:p14="http://schemas.microsoft.com/office/powerpoint/2010/main" val="3231108683"/>
              </p:ext>
            </p:extLst>
          </p:nvPr>
        </p:nvGraphicFramePr>
        <p:xfrm>
          <a:off x="1180368" y="1961083"/>
          <a:ext cx="6434501" cy="3505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D631B774-B7CF-4A05-B851-2ADC8EDAC1A7}"/>
              </a:ext>
            </a:extLst>
          </p:cNvPr>
          <p:cNvSpPr>
            <a:spLocks noGrp="1"/>
          </p:cNvSpPr>
          <p:nvPr>
            <p:ph type="title"/>
          </p:nvPr>
        </p:nvSpPr>
        <p:spPr>
          <a:xfrm>
            <a:off x="715658" y="1409700"/>
            <a:ext cx="7848872" cy="648072"/>
          </a:xfrm>
        </p:spPr>
        <p:txBody>
          <a:bodyPr/>
          <a:lstStyle/>
          <a:p>
            <a:r>
              <a:rPr lang="en-US" dirty="0"/>
              <a:t>The objective of the GCI guidance </a:t>
            </a:r>
            <a:br>
              <a:rPr lang="en-CH" sz="2800" b="1" kern="1200" dirty="0">
                <a:solidFill>
                  <a:srgbClr val="000000">
                    <a:hueOff val="0"/>
                    <a:satOff val="0"/>
                    <a:lumOff val="0"/>
                    <a:alphaOff val="0"/>
                  </a:srgbClr>
                </a:solidFill>
                <a:latin typeface="Arial"/>
                <a:ea typeface="+mn-ea"/>
                <a:cs typeface="Arial"/>
              </a:rPr>
            </a:br>
            <a:endParaRPr lang="en-US" dirty="0"/>
          </a:p>
        </p:txBody>
      </p:sp>
      <p:pic>
        <p:nvPicPr>
          <p:cNvPr id="7" name="Graphic 6" descr="Checkmark">
            <a:extLst>
              <a:ext uri="{FF2B5EF4-FFF2-40B4-BE49-F238E27FC236}">
                <a16:creationId xmlns:a16="http://schemas.microsoft.com/office/drawing/2014/main" id="{73E92047-AAE2-42E1-84F4-E7F7FF4770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29131" y="2225977"/>
            <a:ext cx="409419" cy="323897"/>
          </a:xfrm>
          <a:prstGeom prst="rect">
            <a:avLst/>
          </a:prstGeom>
        </p:spPr>
      </p:pic>
      <p:pic>
        <p:nvPicPr>
          <p:cNvPr id="9" name="Graphic 8" descr="Checkmark">
            <a:extLst>
              <a:ext uri="{FF2B5EF4-FFF2-40B4-BE49-F238E27FC236}">
                <a16:creationId xmlns:a16="http://schemas.microsoft.com/office/drawing/2014/main" id="{979BB1F2-D648-4EF2-BD33-C7DB7C6CB4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29131" y="3233613"/>
            <a:ext cx="409419" cy="409419"/>
          </a:xfrm>
          <a:prstGeom prst="rect">
            <a:avLst/>
          </a:prstGeom>
        </p:spPr>
      </p:pic>
      <p:pic>
        <p:nvPicPr>
          <p:cNvPr id="11" name="Graphic 10" descr="Checkmark">
            <a:extLst>
              <a:ext uri="{FF2B5EF4-FFF2-40B4-BE49-F238E27FC236}">
                <a16:creationId xmlns:a16="http://schemas.microsoft.com/office/drawing/2014/main" id="{3D2147DD-664E-408A-9DF6-63E65AA59F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70358" y="4400903"/>
            <a:ext cx="409419" cy="40941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4">
            <a:extLst>
              <a:ext uri="{FF2B5EF4-FFF2-40B4-BE49-F238E27FC236}">
                <a16:creationId xmlns:a16="http://schemas.microsoft.com/office/drawing/2014/main" id="{F9CFCC67-CF08-4C1F-885A-330829C7766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H" altLang="en-CH"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endParaRPr>
          </a:p>
        </p:txBody>
      </p:sp>
      <p:pic>
        <p:nvPicPr>
          <p:cNvPr id="12" name="Graphic 5">
            <a:extLst>
              <a:ext uri="{FF2B5EF4-FFF2-40B4-BE49-F238E27FC236}">
                <a16:creationId xmlns:a16="http://schemas.microsoft.com/office/drawing/2014/main" id="{1D540F17-41AD-48EA-AA5D-2FDD1AAC1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9" y="5293103"/>
            <a:ext cx="1966393" cy="1570657"/>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6" name="Right Arrow 11">
            <a:extLst>
              <a:ext uri="{FF2B5EF4-FFF2-40B4-BE49-F238E27FC236}">
                <a16:creationId xmlns:a16="http://schemas.microsoft.com/office/drawing/2014/main" id="{A44F4A1A-B254-4C76-BFDA-BDB9A9B5280A}"/>
              </a:ext>
            </a:extLst>
          </p:cNvPr>
          <p:cNvSpPr/>
          <p:nvPr/>
        </p:nvSpPr>
        <p:spPr>
          <a:xfrm>
            <a:off x="2699792" y="2420888"/>
            <a:ext cx="504056" cy="504056"/>
          </a:xfrm>
          <a:prstGeom prst="rightArrow">
            <a:avLst/>
          </a:prstGeom>
          <a:solidFill>
            <a:srgbClr val="FF0000">
              <a:alpha val="66000"/>
            </a:srgbClr>
          </a:solidFill>
          <a:ln>
            <a:solidFill>
              <a:srgbClr val="C00000">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7" name="Right Arrow 16">
            <a:extLst>
              <a:ext uri="{FF2B5EF4-FFF2-40B4-BE49-F238E27FC236}">
                <a16:creationId xmlns:a16="http://schemas.microsoft.com/office/drawing/2014/main" id="{6EC2B9F6-A134-41A3-BD1B-8A72E17F26BA}"/>
              </a:ext>
            </a:extLst>
          </p:cNvPr>
          <p:cNvSpPr/>
          <p:nvPr/>
        </p:nvSpPr>
        <p:spPr>
          <a:xfrm>
            <a:off x="5652120" y="2420888"/>
            <a:ext cx="504056" cy="504056"/>
          </a:xfrm>
          <a:prstGeom prst="rightArrow">
            <a:avLst/>
          </a:prstGeom>
          <a:solidFill>
            <a:srgbClr val="FF0000">
              <a:alpha val="66000"/>
            </a:srgbClr>
          </a:solidFill>
          <a:ln>
            <a:solidFill>
              <a:srgbClr val="C00000">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8" name="TextBox 7">
            <a:extLst>
              <a:ext uri="{FF2B5EF4-FFF2-40B4-BE49-F238E27FC236}">
                <a16:creationId xmlns:a16="http://schemas.microsoft.com/office/drawing/2014/main" id="{DE637460-F2AA-4C27-898F-2F3D64465134}"/>
              </a:ext>
            </a:extLst>
          </p:cNvPr>
          <p:cNvSpPr txBox="1"/>
          <p:nvPr/>
        </p:nvSpPr>
        <p:spPr>
          <a:xfrm>
            <a:off x="3291076" y="2420887"/>
            <a:ext cx="2217028" cy="523220"/>
          </a:xfrm>
          <a:prstGeom prst="rect">
            <a:avLst/>
          </a:prstGeom>
          <a:noFill/>
          <a:ln w="22225">
            <a:solidFill>
              <a:srgbClr val="FF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Framework of SDG targets and indicators</a:t>
            </a:r>
          </a:p>
        </p:txBody>
      </p:sp>
      <p:sp>
        <p:nvSpPr>
          <p:cNvPr id="9" name="TextBox 8">
            <a:extLst>
              <a:ext uri="{FF2B5EF4-FFF2-40B4-BE49-F238E27FC236}">
                <a16:creationId xmlns:a16="http://schemas.microsoft.com/office/drawing/2014/main" id="{B00B58B4-C9F8-4347-849E-08EDF420EA1B}"/>
              </a:ext>
            </a:extLst>
          </p:cNvPr>
          <p:cNvSpPr txBox="1"/>
          <p:nvPr/>
        </p:nvSpPr>
        <p:spPr>
          <a:xfrm>
            <a:off x="6228184" y="2457208"/>
            <a:ext cx="2217028" cy="307777"/>
          </a:xfrm>
          <a:prstGeom prst="rect">
            <a:avLst/>
          </a:prstGeom>
          <a:noFill/>
          <a:ln w="22225">
            <a:solidFill>
              <a:srgbClr val="FF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Enterprise indicators</a:t>
            </a:r>
          </a:p>
        </p:txBody>
      </p:sp>
      <p:sp>
        <p:nvSpPr>
          <p:cNvPr id="10" name="Content Placeholder 1">
            <a:extLst>
              <a:ext uri="{FF2B5EF4-FFF2-40B4-BE49-F238E27FC236}">
                <a16:creationId xmlns:a16="http://schemas.microsoft.com/office/drawing/2014/main" id="{65655523-2860-474C-8595-8FB8526AA4EF}"/>
              </a:ext>
            </a:extLst>
          </p:cNvPr>
          <p:cNvSpPr txBox="1">
            <a:spLocks/>
          </p:cNvSpPr>
          <p:nvPr/>
        </p:nvSpPr>
        <p:spPr bwMode="auto">
          <a:xfrm>
            <a:off x="251520" y="1772816"/>
            <a:ext cx="813690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DB87E"/>
              </a:buClr>
              <a:buChar char="•"/>
              <a:defRPr sz="2400">
                <a:solidFill>
                  <a:schemeClr val="tx1"/>
                </a:solidFill>
                <a:latin typeface="HelveticaNeueLT Std Med"/>
                <a:ea typeface="+mn-ea"/>
                <a:cs typeface="+mn-cs"/>
              </a:defRPr>
            </a:lvl1pPr>
            <a:lvl2pPr marL="742950" indent="-285750" algn="l" rtl="0" eaLnBrk="1" fontAlgn="base" hangingPunct="1">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1" fontAlgn="base" hangingPunct="1">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1" fontAlgn="base" hangingPunct="1">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1" fontAlgn="base" hangingPunct="1">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742950" marR="0" lvl="1" indent="-285750" algn="l" defTabSz="914400" rtl="0" eaLnBrk="1" fontAlgn="base" latinLnBrk="0" hangingPunct="1">
              <a:lnSpc>
                <a:spcPct val="100000"/>
              </a:lnSpc>
              <a:spcBef>
                <a:spcPts val="600"/>
              </a:spcBef>
              <a:spcAft>
                <a:spcPts val="600"/>
              </a:spcAft>
              <a:buClr>
                <a:srgbClr val="CDB87E"/>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HelveticaNeueLT Std Med"/>
                <a:ea typeface="+mn-ea"/>
                <a:cs typeface="Arial"/>
              </a:rPr>
              <a:t>Logical framework:</a:t>
            </a:r>
          </a:p>
          <a:p>
            <a:pPr marL="742950" marR="0" lvl="1" indent="-285750" algn="l" defTabSz="914400" rtl="0" eaLnBrk="1" fontAlgn="base" latinLnBrk="0" hangingPunct="1">
              <a:lnSpc>
                <a:spcPct val="100000"/>
              </a:lnSpc>
              <a:spcBef>
                <a:spcPts val="600"/>
              </a:spcBef>
              <a:spcAft>
                <a:spcPts val="600"/>
              </a:spcAft>
              <a:buClr>
                <a:srgbClr val="CDB87E"/>
              </a:buClr>
              <a:buSzTx/>
              <a:buFont typeface="Arial" panose="020B0604020202020204" pitchFamily="34" charset="0"/>
              <a:buChar char="•"/>
              <a:tabLst/>
              <a:defRPr/>
            </a:pPr>
            <a:endParaRPr kumimoji="0" lang="fr-CH" sz="1600" b="0" i="0" u="none" strike="noStrike" kern="0" cap="none" spc="0" normalizeH="0" baseline="0" noProof="0" dirty="0">
              <a:ln>
                <a:noFill/>
              </a:ln>
              <a:solidFill>
                <a:srgbClr val="000000"/>
              </a:solidFill>
              <a:effectLst/>
              <a:uLnTx/>
              <a:uFillTx/>
              <a:latin typeface="HelveticaNeueLT Std Med"/>
              <a:ea typeface="+mn-ea"/>
              <a:cs typeface="Arial"/>
            </a:endParaRPr>
          </a:p>
          <a:p>
            <a:pPr marL="742950" marR="0" lvl="1" indent="-285750" algn="l" defTabSz="914400" rtl="0" eaLnBrk="1" fontAlgn="base" latinLnBrk="0" hangingPunct="1">
              <a:lnSpc>
                <a:spcPct val="100000"/>
              </a:lnSpc>
              <a:spcBef>
                <a:spcPts val="600"/>
              </a:spcBef>
              <a:spcAft>
                <a:spcPts val="600"/>
              </a:spcAft>
              <a:buClr>
                <a:srgbClr val="CDB87E"/>
              </a:buClr>
              <a:buSzTx/>
              <a:buFont typeface="Arial" panose="020B0604020202020204" pitchFamily="34" charset="0"/>
              <a:buChar char="•"/>
              <a:tabLst/>
              <a:defRPr/>
            </a:pPr>
            <a:endParaRPr kumimoji="0" lang="fr-CH" sz="1600" b="0" i="0" u="none" strike="noStrike" kern="0" cap="none" spc="0" normalizeH="0" baseline="0" noProof="0" dirty="0">
              <a:ln>
                <a:noFill/>
              </a:ln>
              <a:solidFill>
                <a:srgbClr val="000000"/>
              </a:solidFill>
              <a:effectLst/>
              <a:uLnTx/>
              <a:uFillTx/>
              <a:latin typeface="HelveticaNeueLT Std Med"/>
              <a:ea typeface="+mn-ea"/>
              <a:cs typeface="Arial"/>
            </a:endParaRPr>
          </a:p>
          <a:p>
            <a:pPr marL="742950" marR="0" lvl="1" indent="-285750" algn="l" defTabSz="914400" rtl="0" eaLnBrk="1" fontAlgn="base" latinLnBrk="0" hangingPunct="1">
              <a:lnSpc>
                <a:spcPct val="100000"/>
              </a:lnSpc>
              <a:spcBef>
                <a:spcPts val="600"/>
              </a:spcBef>
              <a:spcAft>
                <a:spcPts val="600"/>
              </a:spcAft>
              <a:buClr>
                <a:srgbClr val="CDB87E"/>
              </a:buClr>
              <a:buSzTx/>
              <a:buFont typeface="Arial" panose="020B0604020202020204" pitchFamily="34" charset="0"/>
              <a:buChar char="•"/>
              <a:tabLst/>
              <a:defRPr/>
            </a:pPr>
            <a:endParaRPr kumimoji="0" lang="fr-CH" sz="1600" b="0" i="0" u="none" strike="noStrike" kern="0" cap="none" spc="0" normalizeH="0" baseline="0" noProof="0" dirty="0">
              <a:ln>
                <a:noFill/>
              </a:ln>
              <a:solidFill>
                <a:srgbClr val="000000"/>
              </a:solidFill>
              <a:effectLst/>
              <a:uLnTx/>
              <a:uFillTx/>
              <a:latin typeface="HelveticaNeueLT Std Med"/>
              <a:ea typeface="+mn-ea"/>
              <a:cs typeface="Arial"/>
            </a:endParaRPr>
          </a:p>
          <a:p>
            <a:pPr marL="742950" marR="0" lvl="1" indent="-285750" algn="l" defTabSz="914400" rtl="0" eaLnBrk="1" fontAlgn="base" latinLnBrk="0" hangingPunct="1">
              <a:lnSpc>
                <a:spcPct val="100000"/>
              </a:lnSpc>
              <a:spcBef>
                <a:spcPts val="600"/>
              </a:spcBef>
              <a:spcAft>
                <a:spcPts val="600"/>
              </a:spcAft>
              <a:buClr>
                <a:srgbClr val="CDB87E"/>
              </a:buClr>
              <a:buSzTx/>
              <a:buFont typeface="Arial" panose="020B0604020202020204" pitchFamily="34" charset="0"/>
              <a:buChar char="•"/>
              <a:tabLst/>
              <a:defRPr/>
            </a:pPr>
            <a:r>
              <a:rPr kumimoji="0" lang="fr-CH" sz="1600" b="0" i="0" u="none" strike="noStrike" kern="0" cap="none" spc="0" normalizeH="0" baseline="0" noProof="0" dirty="0">
                <a:ln>
                  <a:noFill/>
                </a:ln>
                <a:solidFill>
                  <a:srgbClr val="000000"/>
                </a:solidFill>
                <a:effectLst/>
                <a:uLnTx/>
                <a:uFillTx/>
                <a:latin typeface="HelveticaNeueLT Std Med"/>
                <a:ea typeface="+mn-ea"/>
                <a:cs typeface="Arial"/>
              </a:rPr>
              <a:t>Example:</a:t>
            </a:r>
            <a:endParaRPr kumimoji="0" lang="en-US" sz="1600" b="0" i="0" u="none" strike="noStrike" kern="0" cap="none" spc="0" normalizeH="0" baseline="0" noProof="0" dirty="0">
              <a:ln>
                <a:noFill/>
              </a:ln>
              <a:solidFill>
                <a:srgbClr val="000000"/>
              </a:solidFill>
              <a:effectLst/>
              <a:uLnTx/>
              <a:uFillTx/>
              <a:latin typeface="HelveticaNeueLT Std Med"/>
              <a:ea typeface="+mn-ea"/>
              <a:cs typeface="Arial"/>
            </a:endParaRPr>
          </a:p>
        </p:txBody>
      </p:sp>
      <p:sp>
        <p:nvSpPr>
          <p:cNvPr id="11" name="Right Arrow 22">
            <a:extLst>
              <a:ext uri="{FF2B5EF4-FFF2-40B4-BE49-F238E27FC236}">
                <a16:creationId xmlns:a16="http://schemas.microsoft.com/office/drawing/2014/main" id="{A2F5901F-992B-411D-8C00-E954CD669C47}"/>
              </a:ext>
            </a:extLst>
          </p:cNvPr>
          <p:cNvSpPr/>
          <p:nvPr/>
        </p:nvSpPr>
        <p:spPr>
          <a:xfrm>
            <a:off x="2684572" y="4149081"/>
            <a:ext cx="504056" cy="504056"/>
          </a:xfrm>
          <a:prstGeom prst="rightArrow">
            <a:avLst/>
          </a:prstGeom>
          <a:solidFill>
            <a:srgbClr val="92D050">
              <a:alpha val="66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 name="TextBox 12">
            <a:extLst>
              <a:ext uri="{FF2B5EF4-FFF2-40B4-BE49-F238E27FC236}">
                <a16:creationId xmlns:a16="http://schemas.microsoft.com/office/drawing/2014/main" id="{B6443C8D-E08C-4597-9C43-CA730366B566}"/>
              </a:ext>
            </a:extLst>
          </p:cNvPr>
          <p:cNvSpPr txBox="1"/>
          <p:nvPr/>
        </p:nvSpPr>
        <p:spPr>
          <a:xfrm>
            <a:off x="395536" y="4149081"/>
            <a:ext cx="2217028" cy="523220"/>
          </a:xfrm>
          <a:prstGeom prst="rect">
            <a:avLst/>
          </a:prstGeom>
          <a:noFill/>
          <a:ln w="22225">
            <a:solidFill>
              <a:srgbClr val="00B05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SDG 7</a:t>
            </a:r>
            <a:r>
              <a:rPr kumimoji="0" lang="en-GB" sz="1400" b="1" i="1" u="none" strike="noStrike" kern="1200" cap="none" spc="0" normalizeH="0" baseline="0" noProof="0" dirty="0">
                <a:ln>
                  <a:noFill/>
                </a:ln>
                <a:solidFill>
                  <a:srgbClr val="000000"/>
                </a:solidFill>
                <a:effectLst/>
                <a:uLnTx/>
                <a:uFillTx/>
                <a:latin typeface="Arial" pitchFamily="34" charset="0"/>
                <a:ea typeface="+mn-ea"/>
                <a:cs typeface="Arial" pitchFamily="34" charset="0"/>
              </a:rPr>
              <a:t>: Affordable and Clean Energy</a:t>
            </a:r>
          </a:p>
        </p:txBody>
      </p:sp>
      <p:sp>
        <p:nvSpPr>
          <p:cNvPr id="15" name="Right Arrow 24">
            <a:extLst>
              <a:ext uri="{FF2B5EF4-FFF2-40B4-BE49-F238E27FC236}">
                <a16:creationId xmlns:a16="http://schemas.microsoft.com/office/drawing/2014/main" id="{2F14C3E9-B618-4939-BB50-CD1C646D8DF3}"/>
              </a:ext>
            </a:extLst>
          </p:cNvPr>
          <p:cNvSpPr/>
          <p:nvPr/>
        </p:nvSpPr>
        <p:spPr>
          <a:xfrm>
            <a:off x="5636900" y="4149081"/>
            <a:ext cx="504056" cy="504056"/>
          </a:xfrm>
          <a:prstGeom prst="rightArrow">
            <a:avLst/>
          </a:prstGeom>
          <a:solidFill>
            <a:srgbClr val="92D050">
              <a:alpha val="66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6" name="TextBox 15">
            <a:extLst>
              <a:ext uri="{FF2B5EF4-FFF2-40B4-BE49-F238E27FC236}">
                <a16:creationId xmlns:a16="http://schemas.microsoft.com/office/drawing/2014/main" id="{53BB89AD-1133-493B-AC88-C83E1E046A54}"/>
              </a:ext>
            </a:extLst>
          </p:cNvPr>
          <p:cNvSpPr txBox="1"/>
          <p:nvPr/>
        </p:nvSpPr>
        <p:spPr>
          <a:xfrm>
            <a:off x="3275856" y="4149080"/>
            <a:ext cx="2217028" cy="692497"/>
          </a:xfrm>
          <a:prstGeom prst="rect">
            <a:avLst/>
          </a:prstGeom>
          <a:noFill/>
          <a:ln w="22225">
            <a:solidFill>
              <a:srgbClr val="00B05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7.2.1: </a:t>
            </a:r>
            <a:r>
              <a:rPr kumimoji="0" lang="en-GB" sz="1300" b="1" i="1" u="none" strike="noStrike" kern="1200" cap="none" spc="0" normalizeH="0" baseline="0" noProof="0" dirty="0">
                <a:ln>
                  <a:noFill/>
                </a:ln>
                <a:solidFill>
                  <a:srgbClr val="000000"/>
                </a:solidFill>
                <a:effectLst/>
                <a:uLnTx/>
                <a:uFillTx/>
                <a:latin typeface="Arial" pitchFamily="34" charset="0"/>
                <a:ea typeface="+mn-ea"/>
                <a:cs typeface="Arial" pitchFamily="34" charset="0"/>
              </a:rPr>
              <a:t>Renewable energy share in the total final energy consumption</a:t>
            </a:r>
          </a:p>
        </p:txBody>
      </p:sp>
      <p:sp>
        <p:nvSpPr>
          <p:cNvPr id="17" name="TextBox 16">
            <a:extLst>
              <a:ext uri="{FF2B5EF4-FFF2-40B4-BE49-F238E27FC236}">
                <a16:creationId xmlns:a16="http://schemas.microsoft.com/office/drawing/2014/main" id="{758E47BB-9B16-4455-B6C8-B0D5A8F506C6}"/>
              </a:ext>
            </a:extLst>
          </p:cNvPr>
          <p:cNvSpPr txBox="1"/>
          <p:nvPr/>
        </p:nvSpPr>
        <p:spPr>
          <a:xfrm>
            <a:off x="6212964" y="4185401"/>
            <a:ext cx="2217028" cy="1092607"/>
          </a:xfrm>
          <a:prstGeom prst="rect">
            <a:avLst/>
          </a:prstGeom>
          <a:noFill/>
          <a:ln w="22225">
            <a:solidFill>
              <a:srgbClr val="00B05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B.5.1: </a:t>
            </a:r>
            <a:r>
              <a:rPr kumimoji="0" lang="en-GB" sz="1300" b="1" i="1" u="none" strike="noStrike" kern="1200" cap="none" spc="0" normalizeH="0" baseline="0" noProof="0" dirty="0">
                <a:ln>
                  <a:noFill/>
                </a:ln>
                <a:solidFill>
                  <a:srgbClr val="000000"/>
                </a:solidFill>
                <a:effectLst/>
                <a:uLnTx/>
                <a:uFillTx/>
                <a:latin typeface="Arial" pitchFamily="34" charset="0"/>
                <a:ea typeface="+mn-ea"/>
                <a:cs typeface="Arial" pitchFamily="34" charset="0"/>
              </a:rPr>
              <a:t>Renewable energy as a percentage of total energy consumption during the reporting period</a:t>
            </a:r>
          </a:p>
        </p:txBody>
      </p:sp>
      <p:sp>
        <p:nvSpPr>
          <p:cNvPr id="18" name="Title 3">
            <a:extLst>
              <a:ext uri="{FF2B5EF4-FFF2-40B4-BE49-F238E27FC236}">
                <a16:creationId xmlns:a16="http://schemas.microsoft.com/office/drawing/2014/main" id="{F102605F-6ED8-4203-87E8-6053074CF2F3}"/>
              </a:ext>
            </a:extLst>
          </p:cNvPr>
          <p:cNvSpPr txBox="1">
            <a:spLocks/>
          </p:cNvSpPr>
          <p:nvPr/>
        </p:nvSpPr>
        <p:spPr bwMode="auto">
          <a:xfrm>
            <a:off x="634929" y="931924"/>
            <a:ext cx="7545135" cy="64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lgn="ctr" rtl="0" eaLnBrk="1" fontAlgn="base" hangingPunct="1">
              <a:spcBef>
                <a:spcPct val="0"/>
              </a:spcBef>
              <a:spcAft>
                <a:spcPct val="0"/>
              </a:spcAft>
              <a:defRPr sz="4000" b="1">
                <a:solidFill>
                  <a:srgbClr val="CDB87E"/>
                </a:solidFill>
                <a:latin typeface="Eurostile LT Std Bold"/>
                <a:ea typeface="+mj-ea"/>
                <a:cs typeface="+mj-cs"/>
              </a:defRPr>
            </a:lvl1pPr>
            <a:lvl2pPr algn="l" rtl="0" eaLnBrk="1" fontAlgn="base" hangingPunct="1">
              <a:spcBef>
                <a:spcPct val="0"/>
              </a:spcBef>
              <a:spcAft>
                <a:spcPct val="0"/>
              </a:spcAft>
              <a:defRPr sz="2800" b="1">
                <a:solidFill>
                  <a:srgbClr val="4F91CD"/>
                </a:solidFill>
                <a:latin typeface="Eurostile LT Std Bold" pitchFamily="34" charset="0"/>
                <a:cs typeface="Arial" charset="0"/>
              </a:defRPr>
            </a:lvl2pPr>
            <a:lvl3pPr algn="l" rtl="0" eaLnBrk="1" fontAlgn="base" hangingPunct="1">
              <a:spcBef>
                <a:spcPct val="0"/>
              </a:spcBef>
              <a:spcAft>
                <a:spcPct val="0"/>
              </a:spcAft>
              <a:defRPr sz="2800" b="1">
                <a:solidFill>
                  <a:srgbClr val="4F91CD"/>
                </a:solidFill>
                <a:latin typeface="Eurostile LT Std Bold" pitchFamily="34" charset="0"/>
                <a:cs typeface="Arial" charset="0"/>
              </a:defRPr>
            </a:lvl3pPr>
            <a:lvl4pPr algn="l" rtl="0" eaLnBrk="1" fontAlgn="base" hangingPunct="1">
              <a:spcBef>
                <a:spcPct val="0"/>
              </a:spcBef>
              <a:spcAft>
                <a:spcPct val="0"/>
              </a:spcAft>
              <a:defRPr sz="2800" b="1">
                <a:solidFill>
                  <a:srgbClr val="4F91CD"/>
                </a:solidFill>
                <a:latin typeface="Eurostile LT Std Bold" pitchFamily="34" charset="0"/>
                <a:cs typeface="Arial" charset="0"/>
              </a:defRPr>
            </a:lvl4pPr>
            <a:lvl5pPr algn="l" rtl="0" eaLnBrk="1" fontAlgn="base" hangingPunct="1">
              <a:spcBef>
                <a:spcPct val="0"/>
              </a:spcBef>
              <a:spcAft>
                <a:spcPct val="0"/>
              </a:spcAft>
              <a:defRPr sz="2800" b="1">
                <a:solidFill>
                  <a:srgbClr val="4F91CD"/>
                </a:solidFill>
                <a:latin typeface="Eurostile LT Std Bold" pitchFamily="34"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2800" b="1" i="0" u="none" strike="noStrike" kern="0" cap="none" spc="0" normalizeH="0" baseline="0" noProof="0" dirty="0" err="1">
                <a:ln>
                  <a:noFill/>
                </a:ln>
                <a:solidFill>
                  <a:srgbClr val="0070C0"/>
                </a:solidFill>
                <a:effectLst/>
                <a:uLnTx/>
                <a:uFillTx/>
                <a:latin typeface="Eurostile LT Std Bold"/>
                <a:ea typeface="+mj-ea"/>
                <a:cs typeface="Arial"/>
              </a:rPr>
              <a:t>UNCTAD’s</a:t>
            </a:r>
            <a:r>
              <a:rPr kumimoji="0" lang="fr-CH" sz="2800" b="1" i="0" u="none" strike="noStrike" kern="0" cap="none" spc="0" normalizeH="0" baseline="0" noProof="0" dirty="0">
                <a:ln>
                  <a:noFill/>
                </a:ln>
                <a:solidFill>
                  <a:srgbClr val="0070C0"/>
                </a:solidFill>
                <a:effectLst/>
                <a:uLnTx/>
                <a:uFillTx/>
                <a:latin typeface="Eurostile LT Std Bold"/>
                <a:ea typeface="+mj-ea"/>
                <a:cs typeface="Arial"/>
              </a:rPr>
              <a:t> </a:t>
            </a:r>
            <a:r>
              <a:rPr kumimoji="0" lang="fr-CH" sz="2800" b="1" i="0" u="none" strike="noStrike" kern="0" cap="none" spc="0" normalizeH="0" baseline="0" noProof="0" dirty="0" err="1">
                <a:ln>
                  <a:noFill/>
                </a:ln>
                <a:solidFill>
                  <a:srgbClr val="0070C0"/>
                </a:solidFill>
                <a:effectLst/>
                <a:uLnTx/>
                <a:uFillTx/>
                <a:latin typeface="Eurostile LT Std Bold"/>
                <a:ea typeface="+mj-ea"/>
                <a:cs typeface="Arial"/>
              </a:rPr>
              <a:t>approach</a:t>
            </a:r>
            <a:endParaRPr kumimoji="0" lang="en-US" sz="2800" b="1" i="0" u="none" strike="noStrike" kern="0" cap="none" spc="0" normalizeH="0" baseline="0" noProof="0" dirty="0">
              <a:ln>
                <a:noFill/>
              </a:ln>
              <a:solidFill>
                <a:srgbClr val="0070C0"/>
              </a:solidFill>
              <a:effectLst/>
              <a:uLnTx/>
              <a:uFillTx/>
              <a:latin typeface="Eurostile LT Std Bold"/>
              <a:ea typeface="+mj-ea"/>
              <a:cs typeface="Arial"/>
            </a:endParaRPr>
          </a:p>
        </p:txBody>
      </p:sp>
      <p:sp>
        <p:nvSpPr>
          <p:cNvPr id="19" name="TextBox 18">
            <a:extLst>
              <a:ext uri="{FF2B5EF4-FFF2-40B4-BE49-F238E27FC236}">
                <a16:creationId xmlns:a16="http://schemas.microsoft.com/office/drawing/2014/main" id="{020649DD-2CF8-4D0B-9C96-A3FB2B9F079E}"/>
              </a:ext>
            </a:extLst>
          </p:cNvPr>
          <p:cNvSpPr txBox="1"/>
          <p:nvPr/>
        </p:nvSpPr>
        <p:spPr>
          <a:xfrm>
            <a:off x="410756" y="2420888"/>
            <a:ext cx="2217028" cy="523220"/>
          </a:xfrm>
          <a:prstGeom prst="rect">
            <a:avLst/>
          </a:prstGeom>
          <a:noFill/>
          <a:ln w="22225">
            <a:solidFill>
              <a:srgbClr val="FF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17 Sustainable Development Goals</a:t>
            </a:r>
          </a:p>
        </p:txBody>
      </p:sp>
    </p:spTree>
    <p:extLst>
      <p:ext uri="{BB962C8B-B14F-4D97-AF65-F5344CB8AC3E}">
        <p14:creationId xmlns:p14="http://schemas.microsoft.com/office/powerpoint/2010/main" val="386659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005193DD-F28E-41AE-A4E8-F002A26EB8BB}"/>
              </a:ext>
            </a:extLst>
          </p:cNvPr>
          <p:cNvPicPr>
            <a:picLocks noChangeAspect="1"/>
          </p:cNvPicPr>
          <p:nvPr/>
        </p:nvPicPr>
        <p:blipFill>
          <a:blip r:embed="rId2"/>
          <a:stretch>
            <a:fillRect/>
          </a:stretch>
        </p:blipFill>
        <p:spPr>
          <a:xfrm>
            <a:off x="1219541" y="1657706"/>
            <a:ext cx="6704918" cy="4448454"/>
          </a:xfrm>
          <a:prstGeom prst="rect">
            <a:avLst/>
          </a:prstGeom>
          <a:noFill/>
          <a:ln cap="flat">
            <a:noFill/>
          </a:ln>
        </p:spPr>
      </p:pic>
      <p:sp>
        <p:nvSpPr>
          <p:cNvPr id="4" name="Title 3">
            <a:extLst>
              <a:ext uri="{FF2B5EF4-FFF2-40B4-BE49-F238E27FC236}">
                <a16:creationId xmlns:a16="http://schemas.microsoft.com/office/drawing/2014/main" id="{EFD5EABC-11FB-4F8C-978D-2A5BBC69FECE}"/>
              </a:ext>
            </a:extLst>
          </p:cNvPr>
          <p:cNvSpPr>
            <a:spLocks noGrp="1"/>
          </p:cNvSpPr>
          <p:nvPr>
            <p:ph type="title"/>
          </p:nvPr>
        </p:nvSpPr>
        <p:spPr>
          <a:xfrm>
            <a:off x="888800" y="1204187"/>
            <a:ext cx="7848872" cy="648072"/>
          </a:xfrm>
        </p:spPr>
        <p:txBody>
          <a:bodyPr/>
          <a:lstStyle/>
          <a:p>
            <a:r>
              <a:rPr lang="en-US" dirty="0"/>
              <a:t>Key </a:t>
            </a:r>
            <a:r>
              <a:rPr lang="en-US" sz="3200" dirty="0"/>
              <a:t>users of the core SDG indicators by entities </a:t>
            </a:r>
            <a:br>
              <a:rPr lang="en-US" sz="3200" dirty="0"/>
            </a:br>
            <a:endParaRPr lang="en-US" dirty="0"/>
          </a:p>
        </p:txBody>
      </p:sp>
    </p:spTree>
    <p:extLst>
      <p:ext uri="{BB962C8B-B14F-4D97-AF65-F5344CB8AC3E}">
        <p14:creationId xmlns:p14="http://schemas.microsoft.com/office/powerpoint/2010/main" val="2013545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A511A-48D0-46CF-8021-A60BB72661D3}"/>
              </a:ext>
            </a:extLst>
          </p:cNvPr>
          <p:cNvSpPr txBox="1">
            <a:spLocks noGrp="1"/>
          </p:cNvSpPr>
          <p:nvPr>
            <p:ph type="title"/>
          </p:nvPr>
        </p:nvSpPr>
        <p:spPr>
          <a:xfrm>
            <a:off x="608486" y="1769148"/>
            <a:ext cx="7848872" cy="648072"/>
          </a:xfrm>
        </p:spPr>
        <p:txBody>
          <a:bodyPr/>
          <a:lstStyle/>
          <a:p>
            <a:pPr lvl="0" algn="ctr"/>
            <a:r>
              <a:rPr lang="en-US" sz="3200" dirty="0"/>
              <a:t>Und</a:t>
            </a:r>
            <a:r>
              <a:rPr lang="en-US" sz="3200" b="1" dirty="0"/>
              <a:t>erlying principles on core SDG indicators selection and reporting</a:t>
            </a:r>
            <a:br>
              <a:rPr lang="en-US" sz="3200" dirty="0"/>
            </a:br>
            <a:endParaRPr lang="en-CH" sz="3200" dirty="0"/>
          </a:p>
        </p:txBody>
      </p:sp>
      <p:grpSp>
        <p:nvGrpSpPr>
          <p:cNvPr id="3" name="Content Placeholder 2">
            <a:extLst>
              <a:ext uri="{FF2B5EF4-FFF2-40B4-BE49-F238E27FC236}">
                <a16:creationId xmlns:a16="http://schemas.microsoft.com/office/drawing/2014/main" id="{6ECAFA64-1595-4290-A395-A0D273553A55}"/>
              </a:ext>
            </a:extLst>
          </p:cNvPr>
          <p:cNvGrpSpPr/>
          <p:nvPr/>
        </p:nvGrpSpPr>
        <p:grpSpPr>
          <a:xfrm>
            <a:off x="665179" y="2865120"/>
            <a:ext cx="8046691" cy="2805247"/>
            <a:chOff x="629948" y="3105915"/>
            <a:chExt cx="7884103" cy="2107252"/>
          </a:xfrm>
        </p:grpSpPr>
        <p:sp>
          <p:nvSpPr>
            <p:cNvPr id="4" name="Rectangle 3" descr="Key">
              <a:extLst>
                <a:ext uri="{FF2B5EF4-FFF2-40B4-BE49-F238E27FC236}">
                  <a16:creationId xmlns:a16="http://schemas.microsoft.com/office/drawing/2014/main" id="{6A0F7194-5C2A-4DF3-AEED-F3D1ABA78EEC}"/>
                </a:ext>
              </a:extLst>
            </p:cNvPr>
            <p:cNvSpPr/>
            <p:nvPr/>
          </p:nvSpPr>
          <p:spPr>
            <a:xfrm>
              <a:off x="1196208" y="3105915"/>
              <a:ext cx="609822" cy="609822"/>
            </a:xfrm>
            <a:prstGeom prst="rect">
              <a:avLst/>
            </a:prstGeom>
            <a:blipFill>
              <a:blip r:embed="rId2">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H" sz="1800" b="0" i="0" u="none" strike="noStrike" kern="1200" cap="none" spc="0" baseline="0">
                <a:solidFill>
                  <a:srgbClr val="000000"/>
                </a:solidFill>
                <a:uFillTx/>
                <a:latin typeface="Calibri"/>
              </a:endParaRPr>
            </a:p>
          </p:txBody>
        </p:sp>
        <p:sp>
          <p:nvSpPr>
            <p:cNvPr id="5" name="Freeform: Shape 4">
              <a:extLst>
                <a:ext uri="{FF2B5EF4-FFF2-40B4-BE49-F238E27FC236}">
                  <a16:creationId xmlns:a16="http://schemas.microsoft.com/office/drawing/2014/main" id="{97973FE9-6F2F-477E-A2EE-936CE91A7B5C}"/>
                </a:ext>
              </a:extLst>
            </p:cNvPr>
            <p:cNvSpPr/>
            <p:nvPr/>
          </p:nvSpPr>
          <p:spPr>
            <a:xfrm>
              <a:off x="629948" y="3806345"/>
              <a:ext cx="1742343" cy="441033"/>
            </a:xfrm>
            <a:custGeom>
              <a:avLst/>
              <a:gdLst>
                <a:gd name="f0" fmla="val 10800000"/>
                <a:gd name="f1" fmla="val 5400000"/>
                <a:gd name="f2" fmla="val 180"/>
                <a:gd name="f3" fmla="val w"/>
                <a:gd name="f4" fmla="val h"/>
                <a:gd name="f5" fmla="val 0"/>
                <a:gd name="f6" fmla="val 1742343"/>
                <a:gd name="f7" fmla="val 441030"/>
                <a:gd name="f8" fmla="+- 0 0 -90"/>
                <a:gd name="f9" fmla="*/ f3 1 1742343"/>
                <a:gd name="f10" fmla="*/ f4 1 441030"/>
                <a:gd name="f11" fmla="+- f7 0 f5"/>
                <a:gd name="f12" fmla="+- f6 0 f5"/>
                <a:gd name="f13" fmla="*/ f8 f0 1"/>
                <a:gd name="f14" fmla="*/ f12 1 1742343"/>
                <a:gd name="f15" fmla="*/ f11 1 441030"/>
                <a:gd name="f16" fmla="*/ 0 f12 1"/>
                <a:gd name="f17" fmla="*/ 0 f11 1"/>
                <a:gd name="f18" fmla="*/ 1742343 f12 1"/>
                <a:gd name="f19" fmla="*/ 441030 f11 1"/>
                <a:gd name="f20" fmla="*/ f13 1 f2"/>
                <a:gd name="f21" fmla="*/ f16 1 1742343"/>
                <a:gd name="f22" fmla="*/ f17 1 441030"/>
                <a:gd name="f23" fmla="*/ f18 1 1742343"/>
                <a:gd name="f24" fmla="*/ f19 1 44103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742343" h="441030">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t" anchorCtr="1" compatLnSpc="1">
              <a:noAutofit/>
            </a:bodyPr>
            <a:lstStyle/>
            <a:p>
              <a:pPr marL="0" marR="0" lvl="0" indent="0" algn="ctr" defTabSz="622304" rtl="0" fontAlgn="auto" hangingPunct="1">
                <a:lnSpc>
                  <a:spcPct val="100000"/>
                </a:lnSpc>
                <a:spcBef>
                  <a:spcPts val="0"/>
                </a:spcBef>
                <a:spcAft>
                  <a:spcPts val="600"/>
                </a:spcAft>
                <a:buNone/>
                <a:tabLst/>
                <a:defRPr sz="1800" b="1" i="0" u="none" strike="noStrike" kern="0" cap="none" spc="0" baseline="0">
                  <a:solidFill>
                    <a:srgbClr val="000000"/>
                  </a:solidFill>
                  <a:uFillTx/>
                </a:defRPr>
              </a:pPr>
              <a:r>
                <a:rPr lang="en-US" sz="1400" b="1" i="0" u="none" strike="noStrike" kern="1200" cap="none" spc="0" baseline="0" dirty="0">
                  <a:solidFill>
                    <a:srgbClr val="000000"/>
                  </a:solidFill>
                  <a:uFillTx/>
                  <a:latin typeface="Calibri"/>
                </a:rPr>
                <a:t>2.1 Key methodological points </a:t>
              </a:r>
            </a:p>
          </p:txBody>
        </p:sp>
        <p:sp>
          <p:nvSpPr>
            <p:cNvPr id="6" name="Rectangle 5">
              <a:extLst>
                <a:ext uri="{FF2B5EF4-FFF2-40B4-BE49-F238E27FC236}">
                  <a16:creationId xmlns:a16="http://schemas.microsoft.com/office/drawing/2014/main" id="{390CB02F-0279-4C84-B46B-213FF9982242}"/>
                </a:ext>
              </a:extLst>
            </p:cNvPr>
            <p:cNvSpPr/>
            <p:nvPr/>
          </p:nvSpPr>
          <p:spPr>
            <a:xfrm>
              <a:off x="629948" y="4289523"/>
              <a:ext cx="1742343" cy="923644"/>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H" sz="1800" b="0" i="0" u="none" strike="noStrike" kern="1200" cap="none" spc="0" baseline="0">
                <a:solidFill>
                  <a:srgbClr val="000000"/>
                </a:solidFill>
                <a:uFillTx/>
                <a:latin typeface="Calibri"/>
              </a:endParaRPr>
            </a:p>
          </p:txBody>
        </p:sp>
        <p:sp>
          <p:nvSpPr>
            <p:cNvPr id="7" name="Rectangle 6" descr="Checkmark">
              <a:extLst>
                <a:ext uri="{FF2B5EF4-FFF2-40B4-BE49-F238E27FC236}">
                  <a16:creationId xmlns:a16="http://schemas.microsoft.com/office/drawing/2014/main" id="{E2EB970C-670F-4564-98E3-068BFD80021D}"/>
                </a:ext>
              </a:extLst>
            </p:cNvPr>
            <p:cNvSpPr/>
            <p:nvPr/>
          </p:nvSpPr>
          <p:spPr>
            <a:xfrm>
              <a:off x="3243459" y="3105915"/>
              <a:ext cx="609822" cy="609822"/>
            </a:xfrm>
            <a:prstGeom prst="rect">
              <a:avLst/>
            </a:prstGeom>
            <a:blipFill>
              <a:blip r:embed="rId4">
                <a:alphaModFix/>
                <a:extLst>
                  <a:ext uri="{96DAC541-7B7A-43D3-8B79-37D633B846F1}">
                    <asvg:svgBlip xmlns:asvg="http://schemas.microsoft.com/office/drawing/2016/SVG/main" r:embed="rId5"/>
                  </a:ext>
                </a:extLst>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H" sz="1800" b="0" i="0" u="none" strike="noStrike" kern="1200" cap="none" spc="0" baseline="0">
                <a:solidFill>
                  <a:srgbClr val="000000"/>
                </a:solidFill>
                <a:uFillTx/>
                <a:latin typeface="Calibri"/>
              </a:endParaRPr>
            </a:p>
          </p:txBody>
        </p:sp>
        <p:sp>
          <p:nvSpPr>
            <p:cNvPr id="8" name="Freeform: Shape 7">
              <a:extLst>
                <a:ext uri="{FF2B5EF4-FFF2-40B4-BE49-F238E27FC236}">
                  <a16:creationId xmlns:a16="http://schemas.microsoft.com/office/drawing/2014/main" id="{7BEC0B90-8111-43B6-BB69-AC5327552416}"/>
                </a:ext>
              </a:extLst>
            </p:cNvPr>
            <p:cNvSpPr/>
            <p:nvPr/>
          </p:nvSpPr>
          <p:spPr>
            <a:xfrm>
              <a:off x="2677198" y="3806345"/>
              <a:ext cx="1742343" cy="441033"/>
            </a:xfrm>
            <a:custGeom>
              <a:avLst/>
              <a:gdLst>
                <a:gd name="f0" fmla="val 10800000"/>
                <a:gd name="f1" fmla="val 5400000"/>
                <a:gd name="f2" fmla="val 180"/>
                <a:gd name="f3" fmla="val w"/>
                <a:gd name="f4" fmla="val h"/>
                <a:gd name="f5" fmla="val 0"/>
                <a:gd name="f6" fmla="val 1742343"/>
                <a:gd name="f7" fmla="val 441030"/>
                <a:gd name="f8" fmla="+- 0 0 -90"/>
                <a:gd name="f9" fmla="*/ f3 1 1742343"/>
                <a:gd name="f10" fmla="*/ f4 1 441030"/>
                <a:gd name="f11" fmla="+- f7 0 f5"/>
                <a:gd name="f12" fmla="+- f6 0 f5"/>
                <a:gd name="f13" fmla="*/ f8 f0 1"/>
                <a:gd name="f14" fmla="*/ f12 1 1742343"/>
                <a:gd name="f15" fmla="*/ f11 1 441030"/>
                <a:gd name="f16" fmla="*/ 0 f12 1"/>
                <a:gd name="f17" fmla="*/ 0 f11 1"/>
                <a:gd name="f18" fmla="*/ 1742343 f12 1"/>
                <a:gd name="f19" fmla="*/ 441030 f11 1"/>
                <a:gd name="f20" fmla="*/ f13 1 f2"/>
                <a:gd name="f21" fmla="*/ f16 1 1742343"/>
                <a:gd name="f22" fmla="*/ f17 1 441030"/>
                <a:gd name="f23" fmla="*/ f18 1 1742343"/>
                <a:gd name="f24" fmla="*/ f19 1 44103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742343" h="441030">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t" anchorCtr="1" compatLnSpc="1">
              <a:noAutofit/>
            </a:bodyPr>
            <a:lstStyle/>
            <a:p>
              <a:pPr marL="0" marR="0" lvl="0" indent="0" algn="ctr" defTabSz="622304" rtl="0" fontAlgn="auto" hangingPunct="1">
                <a:lnSpc>
                  <a:spcPct val="100000"/>
                </a:lnSpc>
                <a:spcBef>
                  <a:spcPts val="0"/>
                </a:spcBef>
                <a:spcAft>
                  <a:spcPts val="600"/>
                </a:spcAft>
                <a:buNone/>
                <a:tabLst/>
                <a:defRPr sz="1800" b="1" i="0" u="none" strike="noStrike" kern="0" cap="none" spc="0" baseline="0">
                  <a:solidFill>
                    <a:srgbClr val="000000"/>
                  </a:solidFill>
                  <a:uFillTx/>
                </a:defRPr>
              </a:pPr>
              <a:r>
                <a:rPr lang="en-US" sz="1400" b="1" i="0" u="none" strike="noStrike" kern="1200" cap="none" spc="0" baseline="0">
                  <a:solidFill>
                    <a:srgbClr val="000000"/>
                  </a:solidFill>
                  <a:uFillTx/>
                  <a:latin typeface="Calibri"/>
                </a:rPr>
                <a:t>2.2. Selection criteria</a:t>
              </a:r>
            </a:p>
          </p:txBody>
        </p:sp>
        <p:sp>
          <p:nvSpPr>
            <p:cNvPr id="9" name="Rectangle 8">
              <a:extLst>
                <a:ext uri="{FF2B5EF4-FFF2-40B4-BE49-F238E27FC236}">
                  <a16:creationId xmlns:a16="http://schemas.microsoft.com/office/drawing/2014/main" id="{6D3C2907-C660-4B87-913F-6D77A51AAD01}"/>
                </a:ext>
              </a:extLst>
            </p:cNvPr>
            <p:cNvSpPr/>
            <p:nvPr/>
          </p:nvSpPr>
          <p:spPr>
            <a:xfrm>
              <a:off x="2677198" y="4289523"/>
              <a:ext cx="1742343" cy="923644"/>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H" sz="1800" b="0" i="0" u="none" strike="noStrike" kern="1200" cap="none" spc="0" baseline="0">
                <a:solidFill>
                  <a:srgbClr val="000000"/>
                </a:solidFill>
                <a:uFillTx/>
                <a:latin typeface="Calibri"/>
              </a:endParaRPr>
            </a:p>
          </p:txBody>
        </p:sp>
        <p:sp>
          <p:nvSpPr>
            <p:cNvPr id="10" name="Rectangle 9" descr="Checklist">
              <a:extLst>
                <a:ext uri="{FF2B5EF4-FFF2-40B4-BE49-F238E27FC236}">
                  <a16:creationId xmlns:a16="http://schemas.microsoft.com/office/drawing/2014/main" id="{9C66EC6B-5A1E-4D2D-88C6-ED5614B19623}"/>
                </a:ext>
              </a:extLst>
            </p:cNvPr>
            <p:cNvSpPr/>
            <p:nvPr/>
          </p:nvSpPr>
          <p:spPr>
            <a:xfrm>
              <a:off x="5290718" y="3105915"/>
              <a:ext cx="609822" cy="609822"/>
            </a:xfrm>
            <a:prstGeom prst="rect">
              <a:avLst/>
            </a:prstGeom>
            <a:blipFill>
              <a:blip r:embed="rId6">
                <a:alphaModFix/>
                <a:extLst>
                  <a:ext uri="{96DAC541-7B7A-43D3-8B79-37D633B846F1}">
                    <asvg:svgBlip xmlns:asvg="http://schemas.microsoft.com/office/drawing/2016/SVG/main" r:embed="rId7"/>
                  </a:ext>
                </a:extLst>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H" sz="1800" b="0" i="0" u="none" strike="noStrike" kern="1200" cap="none" spc="0" baseline="0">
                <a:solidFill>
                  <a:srgbClr val="000000"/>
                </a:solidFill>
                <a:uFillTx/>
                <a:latin typeface="Calibri"/>
              </a:endParaRPr>
            </a:p>
          </p:txBody>
        </p:sp>
        <p:sp>
          <p:nvSpPr>
            <p:cNvPr id="11" name="Freeform: Shape 10">
              <a:extLst>
                <a:ext uri="{FF2B5EF4-FFF2-40B4-BE49-F238E27FC236}">
                  <a16:creationId xmlns:a16="http://schemas.microsoft.com/office/drawing/2014/main" id="{AC5E8E7D-AA77-4DD2-9396-B449606C136E}"/>
                </a:ext>
              </a:extLst>
            </p:cNvPr>
            <p:cNvSpPr/>
            <p:nvPr/>
          </p:nvSpPr>
          <p:spPr>
            <a:xfrm>
              <a:off x="4724457" y="3806345"/>
              <a:ext cx="1742343" cy="441033"/>
            </a:xfrm>
            <a:custGeom>
              <a:avLst/>
              <a:gdLst>
                <a:gd name="f0" fmla="val 10800000"/>
                <a:gd name="f1" fmla="val 5400000"/>
                <a:gd name="f2" fmla="val 180"/>
                <a:gd name="f3" fmla="val w"/>
                <a:gd name="f4" fmla="val h"/>
                <a:gd name="f5" fmla="val 0"/>
                <a:gd name="f6" fmla="val 1742343"/>
                <a:gd name="f7" fmla="val 441030"/>
                <a:gd name="f8" fmla="+- 0 0 -90"/>
                <a:gd name="f9" fmla="*/ f3 1 1742343"/>
                <a:gd name="f10" fmla="*/ f4 1 441030"/>
                <a:gd name="f11" fmla="+- f7 0 f5"/>
                <a:gd name="f12" fmla="+- f6 0 f5"/>
                <a:gd name="f13" fmla="*/ f8 f0 1"/>
                <a:gd name="f14" fmla="*/ f12 1 1742343"/>
                <a:gd name="f15" fmla="*/ f11 1 441030"/>
                <a:gd name="f16" fmla="*/ 0 f12 1"/>
                <a:gd name="f17" fmla="*/ 0 f11 1"/>
                <a:gd name="f18" fmla="*/ 1742343 f12 1"/>
                <a:gd name="f19" fmla="*/ 441030 f11 1"/>
                <a:gd name="f20" fmla="*/ f13 1 f2"/>
                <a:gd name="f21" fmla="*/ f16 1 1742343"/>
                <a:gd name="f22" fmla="*/ f17 1 441030"/>
                <a:gd name="f23" fmla="*/ f18 1 1742343"/>
                <a:gd name="f24" fmla="*/ f19 1 44103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742343" h="441030">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t" anchorCtr="1" compatLnSpc="1">
              <a:noAutofit/>
            </a:bodyPr>
            <a:lstStyle/>
            <a:p>
              <a:pPr marL="0" marR="0" lvl="0" indent="0" algn="ctr" defTabSz="622304" rtl="0" fontAlgn="auto" hangingPunct="1">
                <a:lnSpc>
                  <a:spcPct val="100000"/>
                </a:lnSpc>
                <a:spcBef>
                  <a:spcPts val="0"/>
                </a:spcBef>
                <a:spcAft>
                  <a:spcPts val="600"/>
                </a:spcAft>
                <a:buNone/>
                <a:tabLst/>
                <a:defRPr sz="1800" b="1" i="0" u="none" strike="noStrike" kern="0" cap="none" spc="0" baseline="0">
                  <a:solidFill>
                    <a:srgbClr val="000000"/>
                  </a:solidFill>
                  <a:uFillTx/>
                </a:defRPr>
              </a:pPr>
              <a:r>
                <a:rPr lang="en-US" sz="1400" b="1" i="0" u="none" strike="noStrike" kern="1200" cap="none" spc="0" baseline="0" dirty="0">
                  <a:solidFill>
                    <a:srgbClr val="000000"/>
                  </a:solidFill>
                  <a:uFillTx/>
                  <a:latin typeface="Calibri"/>
                </a:rPr>
                <a:t>2.3 Reporting principles </a:t>
              </a:r>
            </a:p>
          </p:txBody>
        </p:sp>
        <p:sp>
          <p:nvSpPr>
            <p:cNvPr id="12" name="Rectangle 11">
              <a:extLst>
                <a:ext uri="{FF2B5EF4-FFF2-40B4-BE49-F238E27FC236}">
                  <a16:creationId xmlns:a16="http://schemas.microsoft.com/office/drawing/2014/main" id="{A51D165C-9469-4A6A-8C2B-476EEBE5369A}"/>
                </a:ext>
              </a:extLst>
            </p:cNvPr>
            <p:cNvSpPr/>
            <p:nvPr/>
          </p:nvSpPr>
          <p:spPr>
            <a:xfrm>
              <a:off x="4724457" y="4289523"/>
              <a:ext cx="1742343" cy="923644"/>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H" sz="1800" b="0" i="0" u="none" strike="noStrike" kern="1200" cap="none" spc="0" baseline="0">
                <a:solidFill>
                  <a:srgbClr val="000000"/>
                </a:solidFill>
                <a:uFillTx/>
                <a:latin typeface="Calibri"/>
              </a:endParaRPr>
            </a:p>
          </p:txBody>
        </p:sp>
        <p:sp>
          <p:nvSpPr>
            <p:cNvPr id="13" name="Rectangle 12" descr="Bar chart">
              <a:extLst>
                <a:ext uri="{FF2B5EF4-FFF2-40B4-BE49-F238E27FC236}">
                  <a16:creationId xmlns:a16="http://schemas.microsoft.com/office/drawing/2014/main" id="{7FF0604F-6030-4833-90DC-82058521B9B0}"/>
                </a:ext>
              </a:extLst>
            </p:cNvPr>
            <p:cNvSpPr/>
            <p:nvPr/>
          </p:nvSpPr>
          <p:spPr>
            <a:xfrm>
              <a:off x="7337968" y="3105915"/>
              <a:ext cx="609822" cy="609822"/>
            </a:xfrm>
            <a:prstGeom prst="rect">
              <a:avLst/>
            </a:prstGeom>
            <a:blipFill>
              <a:blip r:embed="rId8">
                <a:alphaModFix/>
                <a:extLst>
                  <a:ext uri="{96DAC541-7B7A-43D3-8B79-37D633B846F1}">
                    <asvg:svgBlip xmlns:asvg="http://schemas.microsoft.com/office/drawing/2016/SVG/main" r:embed="rId9"/>
                  </a:ext>
                </a:extLst>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H" sz="1800" b="0" i="0" u="none" strike="noStrike" kern="1200" cap="none" spc="0" baseline="0">
                <a:solidFill>
                  <a:srgbClr val="000000"/>
                </a:solidFill>
                <a:uFillTx/>
                <a:latin typeface="Calibri"/>
              </a:endParaRPr>
            </a:p>
          </p:txBody>
        </p:sp>
        <p:sp>
          <p:nvSpPr>
            <p:cNvPr id="14" name="Freeform: Shape 13">
              <a:extLst>
                <a:ext uri="{FF2B5EF4-FFF2-40B4-BE49-F238E27FC236}">
                  <a16:creationId xmlns:a16="http://schemas.microsoft.com/office/drawing/2014/main" id="{BDFD2A0D-609F-46F7-BECD-B72FC85D09F1}"/>
                </a:ext>
              </a:extLst>
            </p:cNvPr>
            <p:cNvSpPr/>
            <p:nvPr/>
          </p:nvSpPr>
          <p:spPr>
            <a:xfrm>
              <a:off x="6771708" y="3806345"/>
              <a:ext cx="1742343" cy="441033"/>
            </a:xfrm>
            <a:custGeom>
              <a:avLst/>
              <a:gdLst>
                <a:gd name="f0" fmla="val 10800000"/>
                <a:gd name="f1" fmla="val 5400000"/>
                <a:gd name="f2" fmla="val 180"/>
                <a:gd name="f3" fmla="val w"/>
                <a:gd name="f4" fmla="val h"/>
                <a:gd name="f5" fmla="val 0"/>
                <a:gd name="f6" fmla="val 1742343"/>
                <a:gd name="f7" fmla="val 441030"/>
                <a:gd name="f8" fmla="+- 0 0 -90"/>
                <a:gd name="f9" fmla="*/ f3 1 1742343"/>
                <a:gd name="f10" fmla="*/ f4 1 441030"/>
                <a:gd name="f11" fmla="+- f7 0 f5"/>
                <a:gd name="f12" fmla="+- f6 0 f5"/>
                <a:gd name="f13" fmla="*/ f8 f0 1"/>
                <a:gd name="f14" fmla="*/ f12 1 1742343"/>
                <a:gd name="f15" fmla="*/ f11 1 441030"/>
                <a:gd name="f16" fmla="*/ 0 f12 1"/>
                <a:gd name="f17" fmla="*/ 0 f11 1"/>
                <a:gd name="f18" fmla="*/ 1742343 f12 1"/>
                <a:gd name="f19" fmla="*/ 441030 f11 1"/>
                <a:gd name="f20" fmla="*/ f13 1 f2"/>
                <a:gd name="f21" fmla="*/ f16 1 1742343"/>
                <a:gd name="f22" fmla="*/ f17 1 441030"/>
                <a:gd name="f23" fmla="*/ f18 1 1742343"/>
                <a:gd name="f24" fmla="*/ f19 1 44103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742343" h="441030">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t" anchorCtr="1" compatLnSpc="1">
              <a:noAutofit/>
            </a:bodyPr>
            <a:lstStyle/>
            <a:p>
              <a:pPr marL="0" marR="0" lvl="0" indent="0" algn="ctr" defTabSz="622304" rtl="0" fontAlgn="auto" hangingPunct="1">
                <a:lnSpc>
                  <a:spcPct val="100000"/>
                </a:lnSpc>
                <a:spcBef>
                  <a:spcPts val="0"/>
                </a:spcBef>
                <a:spcAft>
                  <a:spcPts val="600"/>
                </a:spcAft>
                <a:buNone/>
                <a:tabLst/>
                <a:defRPr sz="1800" b="1" i="0" u="none" strike="noStrike" kern="0" cap="none" spc="0" baseline="0">
                  <a:solidFill>
                    <a:srgbClr val="000000"/>
                  </a:solidFill>
                  <a:uFillTx/>
                </a:defRPr>
              </a:pPr>
              <a:r>
                <a:rPr lang="en-US" sz="1400" b="1" i="0" u="none" strike="noStrike" kern="1200" cap="none" spc="0" baseline="0">
                  <a:solidFill>
                    <a:srgbClr val="000000"/>
                  </a:solidFill>
                  <a:uFillTx/>
                  <a:latin typeface="Calibri"/>
                </a:rPr>
                <a:t>2.4 Underlying accounting data</a:t>
              </a:r>
            </a:p>
          </p:txBody>
        </p:sp>
        <p:sp>
          <p:nvSpPr>
            <p:cNvPr id="15" name="Freeform: Shape 14">
              <a:extLst>
                <a:ext uri="{FF2B5EF4-FFF2-40B4-BE49-F238E27FC236}">
                  <a16:creationId xmlns:a16="http://schemas.microsoft.com/office/drawing/2014/main" id="{760E6178-91C5-45BC-879E-4D37C01D5346}"/>
                </a:ext>
              </a:extLst>
            </p:cNvPr>
            <p:cNvSpPr/>
            <p:nvPr/>
          </p:nvSpPr>
          <p:spPr>
            <a:xfrm>
              <a:off x="6771708" y="4289523"/>
              <a:ext cx="1742343" cy="923644"/>
            </a:xfrm>
            <a:custGeom>
              <a:avLst/>
              <a:gdLst>
                <a:gd name="f0" fmla="val 10800000"/>
                <a:gd name="f1" fmla="val 5400000"/>
                <a:gd name="f2" fmla="val 180"/>
                <a:gd name="f3" fmla="val w"/>
                <a:gd name="f4" fmla="val h"/>
                <a:gd name="f5" fmla="val 0"/>
                <a:gd name="f6" fmla="val 1742343"/>
                <a:gd name="f7" fmla="val 923646"/>
                <a:gd name="f8" fmla="+- 0 0 -90"/>
                <a:gd name="f9" fmla="*/ f3 1 1742343"/>
                <a:gd name="f10" fmla="*/ f4 1 923646"/>
                <a:gd name="f11" fmla="+- f7 0 f5"/>
                <a:gd name="f12" fmla="+- f6 0 f5"/>
                <a:gd name="f13" fmla="*/ f8 f0 1"/>
                <a:gd name="f14" fmla="*/ f12 1 1742343"/>
                <a:gd name="f15" fmla="*/ f11 1 923646"/>
                <a:gd name="f16" fmla="*/ 0 f12 1"/>
                <a:gd name="f17" fmla="*/ 0 f11 1"/>
                <a:gd name="f18" fmla="*/ 1742343 f12 1"/>
                <a:gd name="f19" fmla="*/ 923646 f11 1"/>
                <a:gd name="f20" fmla="*/ f13 1 f2"/>
                <a:gd name="f21" fmla="*/ f16 1 1742343"/>
                <a:gd name="f22" fmla="*/ f17 1 923646"/>
                <a:gd name="f23" fmla="*/ f18 1 1742343"/>
                <a:gd name="f24" fmla="*/ f19 1 92364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742343" h="923646">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t" anchorCtr="1" compatLnSpc="1">
              <a:noAutofit/>
            </a:bodyPr>
            <a:lstStyle/>
            <a:p>
              <a:pPr marL="0" marR="0" lvl="0" indent="0" algn="ctr" defTabSz="488947" rtl="0" fontAlgn="auto" hangingPunct="1">
                <a:lnSpc>
                  <a:spcPct val="100000"/>
                </a:lnSpc>
                <a:spcBef>
                  <a:spcPts val="0"/>
                </a:spcBef>
                <a:spcAft>
                  <a:spcPts val="500"/>
                </a:spcAft>
                <a:buNone/>
                <a:tabLst/>
                <a:defRPr sz="1800" b="0" i="0" u="none" strike="noStrike" kern="0" cap="none" spc="0" baseline="0">
                  <a:solidFill>
                    <a:srgbClr val="000000"/>
                  </a:solidFill>
                  <a:uFillTx/>
                </a:defRPr>
              </a:pPr>
              <a:endParaRPr lang="en-US" sz="1100" b="0" i="0" u="none" strike="noStrike" kern="1200" cap="none" spc="0" baseline="0">
                <a:solidFill>
                  <a:srgbClr val="000000"/>
                </a:solidFill>
                <a:uFillTx/>
                <a:latin typeface="Calibri"/>
              </a:endParaRPr>
            </a:p>
          </p:txBody>
        </p:sp>
      </p:grpSp>
      <p:sp>
        <p:nvSpPr>
          <p:cNvPr id="22" name="TextBox 21">
            <a:extLst>
              <a:ext uri="{FF2B5EF4-FFF2-40B4-BE49-F238E27FC236}">
                <a16:creationId xmlns:a16="http://schemas.microsoft.com/office/drawing/2014/main" id="{AE8788FC-64E6-489A-B04D-E083ACFF7D65}"/>
              </a:ext>
            </a:extLst>
          </p:cNvPr>
          <p:cNvSpPr txBox="1"/>
          <p:nvPr/>
        </p:nvSpPr>
        <p:spPr>
          <a:xfrm>
            <a:off x="964938" y="4531594"/>
            <a:ext cx="7596844" cy="113877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700" kern="0" dirty="0">
                <a:latin typeface="HelveticaNeueLT Std Med"/>
              </a:rPr>
              <a:t>L</a:t>
            </a:r>
            <a:r>
              <a:rPr lang="en-CH" sz="1700" kern="0" dirty="0">
                <a:latin typeface="HelveticaNeueLT Std Med"/>
              </a:rPr>
              <a:t>imited number of core SDG indicators</a:t>
            </a:r>
            <a:r>
              <a:rPr lang="en-US" sz="1700" kern="0" dirty="0">
                <a:latin typeface="HelveticaNeueLT Std Med"/>
              </a:rPr>
              <a:t> have been identified, b</a:t>
            </a:r>
            <a:r>
              <a:rPr lang="en-CH" sz="1700" kern="0" dirty="0">
                <a:latin typeface="HelveticaNeueLT Std Med"/>
              </a:rPr>
              <a:t>ased on key reporting principles, selection criteria, main reporting frameworks and companies reporting practices.</a:t>
            </a:r>
            <a:endParaRPr lang="en-US" sz="1700" kern="0" dirty="0">
              <a:latin typeface="HelveticaNeueLT Std Med"/>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srgbClr val="000000"/>
              </a:solidFill>
              <a:effectLst/>
              <a:uLnTx/>
              <a:uFillTx/>
              <a:latin typeface="Eurostile LT Std" panose="020B0504020202050204" pitchFamily="34" charset="0"/>
              <a:ea typeface="+mn-ea"/>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D0B7BDC-28C7-47D4-99D7-A39A1EFD8BA9}"/>
              </a:ext>
            </a:extLst>
          </p:cNvPr>
          <p:cNvSpPr txBox="1">
            <a:spLocks noGrp="1"/>
          </p:cNvSpPr>
          <p:nvPr>
            <p:ph idx="1"/>
          </p:nvPr>
        </p:nvSpPr>
        <p:spPr>
          <a:xfrm>
            <a:off x="1854931" y="1402688"/>
            <a:ext cx="6997223" cy="4781128"/>
          </a:xfrm>
        </p:spPr>
        <p:txBody>
          <a:bodyPr anchor="ctr">
            <a:normAutofit/>
          </a:bodyPr>
          <a:lstStyle/>
          <a:p>
            <a:pPr lvl="0">
              <a:spcBef>
                <a:spcPts val="1200"/>
              </a:spcBef>
              <a:spcAft>
                <a:spcPts val="600"/>
              </a:spcAft>
            </a:pPr>
            <a:r>
              <a:rPr lang="en-US" sz="2000" b="1" dirty="0"/>
              <a:t>Simplicity: </a:t>
            </a:r>
            <a:r>
              <a:rPr lang="en-US" sz="2000" dirty="0"/>
              <a:t>user-friendly tool for preparers of information</a:t>
            </a:r>
          </a:p>
          <a:p>
            <a:pPr lvl="0">
              <a:spcBef>
                <a:spcPts val="1200"/>
              </a:spcBef>
              <a:spcAft>
                <a:spcPts val="600"/>
              </a:spcAft>
            </a:pPr>
            <a:r>
              <a:rPr lang="en-US" sz="2000" b="1" dirty="0"/>
              <a:t>Baseline approach</a:t>
            </a:r>
            <a:r>
              <a:rPr lang="en-US" sz="2000" dirty="0"/>
              <a:t>: selected core indicators are common to any business </a:t>
            </a:r>
            <a:endParaRPr lang="en-CH" sz="2000" dirty="0"/>
          </a:p>
          <a:p>
            <a:pPr lvl="0">
              <a:spcBef>
                <a:spcPts val="1200"/>
              </a:spcBef>
              <a:spcAft>
                <a:spcPts val="600"/>
              </a:spcAft>
            </a:pPr>
            <a:r>
              <a:rPr lang="en-US" sz="2000" b="1" dirty="0"/>
              <a:t>Emphasis on quantitative indicators</a:t>
            </a:r>
            <a:r>
              <a:rPr lang="en-US" sz="2000" dirty="0"/>
              <a:t>: although importance of narrative disclosures is also acknowledged </a:t>
            </a:r>
            <a:endParaRPr lang="en-CH" sz="2000" dirty="0"/>
          </a:p>
          <a:p>
            <a:pPr lvl="0">
              <a:spcBef>
                <a:spcPts val="1200"/>
              </a:spcBef>
              <a:spcAft>
                <a:spcPts val="600"/>
              </a:spcAft>
            </a:pPr>
            <a:r>
              <a:rPr lang="en-US" sz="2000" b="1" dirty="0"/>
              <a:t>Alignment between the micro- and macro-level indicators</a:t>
            </a:r>
            <a:r>
              <a:rPr lang="en-US" sz="2000" dirty="0"/>
              <a:t>:  each entity reporting indicator (micro level) refers to the most relevant SDG indicator (macro level)</a:t>
            </a:r>
          </a:p>
        </p:txBody>
      </p:sp>
      <p:sp>
        <p:nvSpPr>
          <p:cNvPr id="4" name="Title 3">
            <a:extLst>
              <a:ext uri="{FF2B5EF4-FFF2-40B4-BE49-F238E27FC236}">
                <a16:creationId xmlns:a16="http://schemas.microsoft.com/office/drawing/2014/main" id="{8E14EE65-5084-47C7-BD4B-AFC166BA07E1}"/>
              </a:ext>
            </a:extLst>
          </p:cNvPr>
          <p:cNvSpPr>
            <a:spLocks noGrp="1"/>
          </p:cNvSpPr>
          <p:nvPr>
            <p:ph type="title"/>
          </p:nvPr>
        </p:nvSpPr>
        <p:spPr/>
        <p:txBody>
          <a:bodyPr/>
          <a:lstStyle/>
          <a:p>
            <a:r>
              <a:rPr lang="en-US" sz="3200" dirty="0"/>
              <a:t>Key methodological points</a:t>
            </a:r>
          </a:p>
        </p:txBody>
      </p:sp>
      <p:sp>
        <p:nvSpPr>
          <p:cNvPr id="6" name="Title 1">
            <a:extLst>
              <a:ext uri="{FF2B5EF4-FFF2-40B4-BE49-F238E27FC236}">
                <a16:creationId xmlns:a16="http://schemas.microsoft.com/office/drawing/2014/main" id="{B5FF4542-D797-4119-AB61-0DF088A8FD84}"/>
              </a:ext>
            </a:extLst>
          </p:cNvPr>
          <p:cNvSpPr txBox="1">
            <a:spLocks/>
          </p:cNvSpPr>
          <p:nvPr/>
        </p:nvSpPr>
        <p:spPr>
          <a:xfrm>
            <a:off x="598170" y="963877"/>
            <a:ext cx="2620771" cy="49302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r>
              <a:rPr lang="en-US" sz="2800" dirty="0">
                <a:solidFill>
                  <a:schemeClr val="accent1"/>
                </a:solidFill>
              </a:rPr>
            </a:br>
            <a:endParaRPr lang="en-CH" sz="2800" dirty="0">
              <a:solidFill>
                <a:schemeClr val="accent1"/>
              </a:solidFill>
            </a:endParaRPr>
          </a:p>
        </p:txBody>
      </p:sp>
      <p:cxnSp>
        <p:nvCxnSpPr>
          <p:cNvPr id="8" name="Straight Connector 7">
            <a:extLst>
              <a:ext uri="{FF2B5EF4-FFF2-40B4-BE49-F238E27FC236}">
                <a16:creationId xmlns:a16="http://schemas.microsoft.com/office/drawing/2014/main" id="{CF1B6844-34C6-403B-929D-D2B882B59EFE}"/>
              </a:ext>
            </a:extLst>
          </p:cNvPr>
          <p:cNvCxnSpPr/>
          <p:nvPr/>
        </p:nvCxnSpPr>
        <p:spPr>
          <a:xfrm>
            <a:off x="1820029" y="2221659"/>
            <a:ext cx="0" cy="2668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descr="Key">
            <a:extLst>
              <a:ext uri="{FF2B5EF4-FFF2-40B4-BE49-F238E27FC236}">
                <a16:creationId xmlns:a16="http://schemas.microsoft.com/office/drawing/2014/main" id="{3A46EE26-6ADC-4A36-BE6F-559B80EF7D64}"/>
              </a:ext>
            </a:extLst>
          </p:cNvPr>
          <p:cNvSpPr/>
          <p:nvPr/>
        </p:nvSpPr>
        <p:spPr>
          <a:xfrm>
            <a:off x="291841" y="2859932"/>
            <a:ext cx="1396963" cy="1278218"/>
          </a:xfrm>
          <a:prstGeom prst="rect">
            <a:avLst/>
          </a:prstGeom>
          <a:blipFill>
            <a:blip r:embed="rId2">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H"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41962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6261CA6D-7983-4E18-9CAA-27C713A83639}"/>
              </a:ext>
            </a:extLst>
          </p:cNvPr>
          <p:cNvSpPr txBox="1">
            <a:spLocks/>
          </p:cNvSpPr>
          <p:nvPr/>
        </p:nvSpPr>
        <p:spPr bwMode="auto">
          <a:xfrm>
            <a:off x="-1116632" y="836712"/>
            <a:ext cx="5256584" cy="64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lgn="ctr" rtl="0" eaLnBrk="1" fontAlgn="base" hangingPunct="1">
              <a:spcBef>
                <a:spcPct val="0"/>
              </a:spcBef>
              <a:spcAft>
                <a:spcPct val="0"/>
              </a:spcAft>
              <a:defRPr sz="4000" b="1">
                <a:solidFill>
                  <a:srgbClr val="CDB87E"/>
                </a:solidFill>
                <a:latin typeface="Eurostile LT Std Bold"/>
                <a:ea typeface="+mj-ea"/>
                <a:cs typeface="+mj-cs"/>
              </a:defRPr>
            </a:lvl1pPr>
            <a:lvl2pPr algn="l" rtl="0" eaLnBrk="1" fontAlgn="base" hangingPunct="1">
              <a:spcBef>
                <a:spcPct val="0"/>
              </a:spcBef>
              <a:spcAft>
                <a:spcPct val="0"/>
              </a:spcAft>
              <a:defRPr sz="2800" b="1">
                <a:solidFill>
                  <a:srgbClr val="4F91CD"/>
                </a:solidFill>
                <a:latin typeface="Eurostile LT Std Bold" pitchFamily="34" charset="0"/>
                <a:cs typeface="Arial" charset="0"/>
              </a:defRPr>
            </a:lvl2pPr>
            <a:lvl3pPr algn="l" rtl="0" eaLnBrk="1" fontAlgn="base" hangingPunct="1">
              <a:spcBef>
                <a:spcPct val="0"/>
              </a:spcBef>
              <a:spcAft>
                <a:spcPct val="0"/>
              </a:spcAft>
              <a:defRPr sz="2800" b="1">
                <a:solidFill>
                  <a:srgbClr val="4F91CD"/>
                </a:solidFill>
                <a:latin typeface="Eurostile LT Std Bold" pitchFamily="34" charset="0"/>
                <a:cs typeface="Arial" charset="0"/>
              </a:defRPr>
            </a:lvl3pPr>
            <a:lvl4pPr algn="l" rtl="0" eaLnBrk="1" fontAlgn="base" hangingPunct="1">
              <a:spcBef>
                <a:spcPct val="0"/>
              </a:spcBef>
              <a:spcAft>
                <a:spcPct val="0"/>
              </a:spcAft>
              <a:defRPr sz="2800" b="1">
                <a:solidFill>
                  <a:srgbClr val="4F91CD"/>
                </a:solidFill>
                <a:latin typeface="Eurostile LT Std Bold" pitchFamily="34" charset="0"/>
                <a:cs typeface="Arial" charset="0"/>
              </a:defRPr>
            </a:lvl4pPr>
            <a:lvl5pPr algn="l" rtl="0" eaLnBrk="1" fontAlgn="base" hangingPunct="1">
              <a:spcBef>
                <a:spcPct val="0"/>
              </a:spcBef>
              <a:spcAft>
                <a:spcPct val="0"/>
              </a:spcAft>
              <a:defRPr sz="2800" b="1">
                <a:solidFill>
                  <a:srgbClr val="4F91CD"/>
                </a:solidFill>
                <a:latin typeface="Eurostile LT Std Bold" pitchFamily="34"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lgn="l"/>
            <a:r>
              <a:rPr lang="en-US" sz="3200" dirty="0"/>
              <a:t>Content</a:t>
            </a:r>
            <a:endParaRPr lang="en-US" sz="3200" kern="0" dirty="0"/>
          </a:p>
        </p:txBody>
      </p:sp>
      <p:sp>
        <p:nvSpPr>
          <p:cNvPr id="5" name="Rectangle 4">
            <a:extLst>
              <a:ext uri="{FF2B5EF4-FFF2-40B4-BE49-F238E27FC236}">
                <a16:creationId xmlns:a16="http://schemas.microsoft.com/office/drawing/2014/main" id="{D406C64F-FA17-47EE-BD32-2E20C5A2B801}"/>
              </a:ext>
            </a:extLst>
          </p:cNvPr>
          <p:cNvSpPr/>
          <p:nvPr/>
        </p:nvSpPr>
        <p:spPr>
          <a:xfrm>
            <a:off x="755576" y="1916832"/>
            <a:ext cx="7632848" cy="3801041"/>
          </a:xfrm>
          <a:prstGeom prst="rect">
            <a:avLst/>
          </a:prstGeom>
        </p:spPr>
        <p:txBody>
          <a:bodyPr wrap="square">
            <a:spAutoFit/>
          </a:bodyPr>
          <a:lstStyle/>
          <a:p>
            <a:pPr marL="457200" indent="-457200" algn="just">
              <a:spcBef>
                <a:spcPts val="600"/>
              </a:spcBef>
              <a:spcAft>
                <a:spcPts val="600"/>
              </a:spcAft>
              <a:buClr>
                <a:srgbClr val="CDB87E"/>
              </a:buClr>
              <a:buFont typeface="+mj-lt"/>
              <a:buAutoNum type="arabicPeriod"/>
            </a:pPr>
            <a:r>
              <a:rPr lang="en-US" sz="2200" dirty="0">
                <a:latin typeface="HelveticaNeueLT Std Med"/>
              </a:rPr>
              <a:t>Development Account 11</a:t>
            </a:r>
            <a:r>
              <a:rPr lang="en-US" sz="2200" baseline="30000" dirty="0">
                <a:latin typeface="HelveticaNeueLT Std Med"/>
              </a:rPr>
              <a:t>th</a:t>
            </a:r>
            <a:r>
              <a:rPr lang="en-US" sz="2200" dirty="0">
                <a:latin typeface="HelveticaNeueLT Std Med"/>
              </a:rPr>
              <a:t> Tranche </a:t>
            </a:r>
            <a:r>
              <a:rPr lang="en-US" sz="2200" dirty="0">
                <a:latin typeface="HelveticaNeueLT Std Med"/>
                <a:cs typeface="+mn-cs"/>
              </a:rPr>
              <a:t>Project Background</a:t>
            </a:r>
          </a:p>
          <a:p>
            <a:pPr marL="457200" indent="-457200" algn="just">
              <a:spcBef>
                <a:spcPts val="600"/>
              </a:spcBef>
              <a:spcAft>
                <a:spcPts val="600"/>
              </a:spcAft>
              <a:buClr>
                <a:srgbClr val="CDB87E"/>
              </a:buClr>
              <a:buFont typeface="+mj-lt"/>
              <a:buAutoNum type="arabicPeriod"/>
            </a:pPr>
            <a:r>
              <a:rPr lang="fr-FR" sz="2200" dirty="0">
                <a:latin typeface="HelveticaNeueLT Std Med"/>
                <a:cs typeface="+mn-cs"/>
              </a:rPr>
              <a:t>Meeting Objective</a:t>
            </a:r>
          </a:p>
          <a:p>
            <a:pPr marL="457200" indent="-457200" algn="just">
              <a:spcBef>
                <a:spcPts val="600"/>
              </a:spcBef>
              <a:spcAft>
                <a:spcPts val="600"/>
              </a:spcAft>
              <a:buClr>
                <a:srgbClr val="CDB87E"/>
              </a:buClr>
              <a:buFont typeface="+mj-lt"/>
              <a:buAutoNum type="arabicPeriod"/>
            </a:pPr>
            <a:r>
              <a:rPr lang="fr-FR" sz="2200" dirty="0">
                <a:latin typeface="HelveticaNeueLT Std Med"/>
              </a:rPr>
              <a:t>Global Trends in </a:t>
            </a:r>
            <a:r>
              <a:rPr lang="fr-FR" sz="2200" dirty="0" err="1">
                <a:latin typeface="HelveticaNeueLT Std Med"/>
              </a:rPr>
              <a:t>Sustainability</a:t>
            </a:r>
            <a:r>
              <a:rPr lang="fr-FR" sz="2200" dirty="0">
                <a:latin typeface="HelveticaNeueLT Std Med"/>
              </a:rPr>
              <a:t> </a:t>
            </a:r>
            <a:r>
              <a:rPr lang="fr-FR" sz="2200" dirty="0" err="1">
                <a:latin typeface="HelveticaNeueLT Std Med"/>
              </a:rPr>
              <a:t>Reporting</a:t>
            </a:r>
            <a:endParaRPr lang="fr-FR" sz="2200" dirty="0">
              <a:latin typeface="HelveticaNeueLT Std Med"/>
            </a:endParaRPr>
          </a:p>
          <a:p>
            <a:pPr marL="457200" indent="-457200" algn="just">
              <a:spcBef>
                <a:spcPts val="600"/>
              </a:spcBef>
              <a:spcAft>
                <a:spcPts val="600"/>
              </a:spcAft>
              <a:buClr>
                <a:srgbClr val="CDB87E"/>
              </a:buClr>
              <a:buFont typeface="+mj-lt"/>
              <a:buAutoNum type="arabicPeriod"/>
            </a:pPr>
            <a:r>
              <a:rPr lang="fr-FR" sz="2200" dirty="0" err="1">
                <a:latin typeface="HelveticaNeueLT Std Med"/>
                <a:cs typeface="+mn-cs"/>
              </a:rPr>
              <a:t>Measuring</a:t>
            </a:r>
            <a:r>
              <a:rPr lang="fr-FR" sz="2200" dirty="0">
                <a:latin typeface="HelveticaNeueLT Std Med"/>
                <a:cs typeface="+mn-cs"/>
              </a:rPr>
              <a:t> Impact of the </a:t>
            </a:r>
            <a:r>
              <a:rPr lang="fr-FR" sz="2200" dirty="0" err="1">
                <a:latin typeface="HelveticaNeueLT Std Med"/>
              </a:rPr>
              <a:t>P</a:t>
            </a:r>
            <a:r>
              <a:rPr lang="fr-FR" sz="2200" dirty="0" err="1">
                <a:latin typeface="HelveticaNeueLT Std Med"/>
                <a:cs typeface="+mn-cs"/>
              </a:rPr>
              <a:t>rivate</a:t>
            </a:r>
            <a:r>
              <a:rPr lang="fr-FR" sz="2200" dirty="0">
                <a:latin typeface="HelveticaNeueLT Std Med"/>
                <a:cs typeface="+mn-cs"/>
              </a:rPr>
              <a:t> </a:t>
            </a:r>
            <a:r>
              <a:rPr lang="fr-FR" sz="2200" dirty="0" err="1">
                <a:latin typeface="HelveticaNeueLT Std Med"/>
              </a:rPr>
              <a:t>S</a:t>
            </a:r>
            <a:r>
              <a:rPr lang="fr-FR" sz="2200" dirty="0" err="1">
                <a:latin typeface="HelveticaNeueLT Std Med"/>
                <a:cs typeface="+mn-cs"/>
              </a:rPr>
              <a:t>ector</a:t>
            </a:r>
            <a:r>
              <a:rPr lang="fr-FR" sz="2200" dirty="0">
                <a:latin typeface="HelveticaNeueLT Std Med"/>
                <a:cs typeface="+mn-cs"/>
              </a:rPr>
              <a:t> in </a:t>
            </a:r>
            <a:r>
              <a:rPr lang="fr-FR" sz="2200" dirty="0" err="1">
                <a:latin typeface="HelveticaNeueLT Std Med"/>
              </a:rPr>
              <a:t>A</a:t>
            </a:r>
            <a:r>
              <a:rPr lang="fr-FR" sz="2200" dirty="0" err="1">
                <a:latin typeface="HelveticaNeueLT Std Med"/>
                <a:cs typeface="+mn-cs"/>
              </a:rPr>
              <a:t>ttaining</a:t>
            </a:r>
            <a:r>
              <a:rPr lang="fr-FR" sz="2200" dirty="0">
                <a:latin typeface="HelveticaNeueLT Std Med"/>
              </a:rPr>
              <a:t> </a:t>
            </a:r>
            <a:r>
              <a:rPr lang="fr-FR" sz="2200" dirty="0" err="1">
                <a:latin typeface="HelveticaNeueLT Std Med"/>
              </a:rPr>
              <a:t>SDGs</a:t>
            </a:r>
            <a:r>
              <a:rPr lang="fr-FR" sz="2200" dirty="0">
                <a:latin typeface="HelveticaNeueLT Std Med"/>
              </a:rPr>
              <a:t> (Indicator 12.6.1)</a:t>
            </a:r>
            <a:endParaRPr lang="fr-FR" sz="2200" dirty="0">
              <a:latin typeface="HelveticaNeueLT Std Med"/>
              <a:cs typeface="+mn-cs"/>
            </a:endParaRPr>
          </a:p>
          <a:p>
            <a:pPr marL="457200" indent="-457200" algn="just">
              <a:spcBef>
                <a:spcPts val="600"/>
              </a:spcBef>
              <a:spcAft>
                <a:spcPts val="600"/>
              </a:spcAft>
              <a:buClr>
                <a:srgbClr val="CDB87E"/>
              </a:buClr>
              <a:buFont typeface="+mj-lt"/>
              <a:buAutoNum type="arabicPeriod"/>
            </a:pPr>
            <a:r>
              <a:rPr lang="en-US" sz="2200" dirty="0">
                <a:latin typeface="HelveticaNeueLT Std Med"/>
                <a:cs typeface="+mn-cs"/>
              </a:rPr>
              <a:t>GCI Framework and Practical implementation</a:t>
            </a:r>
          </a:p>
          <a:p>
            <a:pPr algn="just"/>
            <a:endParaRPr lang="en-US" sz="2400" dirty="0">
              <a:latin typeface="+mj-lt"/>
            </a:endParaRPr>
          </a:p>
          <a:p>
            <a:pPr algn="just"/>
            <a:endParaRPr lang="en-US" sz="2000" dirty="0">
              <a:latin typeface="+mj-lt"/>
            </a:endParaRPr>
          </a:p>
          <a:p>
            <a:pPr algn="just"/>
            <a:endParaRPr lang="fr-FR" sz="2000" b="1" dirty="0">
              <a:latin typeface="Eurostile LT Std" panose="020B0504020202050204" pitchFamily="34" charset="0"/>
            </a:endParaRPr>
          </a:p>
        </p:txBody>
      </p:sp>
    </p:spTree>
    <p:extLst>
      <p:ext uri="{BB962C8B-B14F-4D97-AF65-F5344CB8AC3E}">
        <p14:creationId xmlns:p14="http://schemas.microsoft.com/office/powerpoint/2010/main" val="153763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E947B-FECB-41E7-9F8E-9B5E2DAC8F37}"/>
              </a:ext>
            </a:extLst>
          </p:cNvPr>
          <p:cNvSpPr txBox="1">
            <a:spLocks noGrp="1"/>
          </p:cNvSpPr>
          <p:nvPr>
            <p:ph type="title" idx="4294967295"/>
          </p:nvPr>
        </p:nvSpPr>
        <p:spPr>
          <a:xfrm>
            <a:off x="601662" y="549882"/>
            <a:ext cx="7940675" cy="1063625"/>
          </a:xfrm>
        </p:spPr>
        <p:txBody>
          <a:bodyPr anchor="b">
            <a:normAutofit/>
          </a:bodyPr>
          <a:lstStyle/>
          <a:p>
            <a:pPr lvl="0"/>
            <a:r>
              <a:rPr lang="en-US" sz="4000" dirty="0"/>
              <a:t>Selection criteria</a:t>
            </a:r>
            <a:endParaRPr lang="en-CH" sz="4000" dirty="0"/>
          </a:p>
        </p:txBody>
      </p:sp>
      <p:sp>
        <p:nvSpPr>
          <p:cNvPr id="3" name="Content Placeholder 2">
            <a:extLst>
              <a:ext uri="{FF2B5EF4-FFF2-40B4-BE49-F238E27FC236}">
                <a16:creationId xmlns:a16="http://schemas.microsoft.com/office/drawing/2014/main" id="{2797EC10-19BB-432C-84E6-823E88819EB2}"/>
              </a:ext>
            </a:extLst>
          </p:cNvPr>
          <p:cNvSpPr txBox="1">
            <a:spLocks noGrp="1"/>
          </p:cNvSpPr>
          <p:nvPr>
            <p:ph idx="4294967295"/>
          </p:nvPr>
        </p:nvSpPr>
        <p:spPr>
          <a:xfrm>
            <a:off x="3324528" y="1816893"/>
            <a:ext cx="5440092" cy="3224213"/>
          </a:xfrm>
        </p:spPr>
        <p:txBody>
          <a:bodyPr>
            <a:noAutofit/>
          </a:bodyPr>
          <a:lstStyle/>
          <a:p>
            <a:pPr lvl="0" algn="just">
              <a:spcBef>
                <a:spcPts val="600"/>
              </a:spcBef>
              <a:spcAft>
                <a:spcPts val="600"/>
              </a:spcAft>
              <a:buFont typeface="Wingdings" panose="05000000000000000000" pitchFamily="2" charset="2"/>
              <a:buChar char="q"/>
            </a:pPr>
            <a:r>
              <a:rPr lang="en-US" sz="1700" dirty="0"/>
              <a:t>Based on </a:t>
            </a:r>
            <a:r>
              <a:rPr lang="en-US" sz="1700" b="1" dirty="0"/>
              <a:t>existing key initiatives </a:t>
            </a:r>
            <a:r>
              <a:rPr lang="en-US" sz="1700" dirty="0"/>
              <a:t>or reporting frameworks and/or should be found in corporate reports; </a:t>
            </a:r>
          </a:p>
          <a:p>
            <a:pPr lvl="0" algn="just">
              <a:spcBef>
                <a:spcPts val="600"/>
              </a:spcBef>
              <a:spcAft>
                <a:spcPts val="600"/>
              </a:spcAft>
              <a:buFont typeface="Wingdings" panose="05000000000000000000" pitchFamily="2" charset="2"/>
              <a:buChar char="q"/>
            </a:pPr>
            <a:r>
              <a:rPr lang="en-US" sz="1700" b="1" dirty="0"/>
              <a:t>Universality </a:t>
            </a:r>
            <a:r>
              <a:rPr lang="en-US" sz="1700" dirty="0"/>
              <a:t>(applicable to all reporting entities); </a:t>
            </a:r>
          </a:p>
          <a:p>
            <a:pPr lvl="0" algn="just">
              <a:spcBef>
                <a:spcPts val="600"/>
              </a:spcBef>
              <a:spcAft>
                <a:spcPts val="600"/>
              </a:spcAft>
              <a:buFont typeface="Wingdings" panose="05000000000000000000" pitchFamily="2" charset="2"/>
              <a:buChar char="q"/>
            </a:pPr>
            <a:r>
              <a:rPr lang="en-US" sz="1700" b="1" dirty="0"/>
              <a:t>Comparability</a:t>
            </a:r>
            <a:r>
              <a:rPr lang="en-US" sz="1700" dirty="0"/>
              <a:t> across industries and regions; </a:t>
            </a:r>
          </a:p>
          <a:p>
            <a:pPr lvl="0" algn="just">
              <a:spcBef>
                <a:spcPts val="600"/>
              </a:spcBef>
              <a:spcAft>
                <a:spcPts val="600"/>
              </a:spcAft>
              <a:buFont typeface="Wingdings" panose="05000000000000000000" pitchFamily="2" charset="2"/>
              <a:buChar char="q"/>
            </a:pPr>
            <a:r>
              <a:rPr lang="en-US" sz="1700" dirty="0"/>
              <a:t>Ability to address issues over which an entity has control and for which it gathers data (</a:t>
            </a:r>
            <a:r>
              <a:rPr lang="en-US" sz="1700" b="1" dirty="0"/>
              <a:t>incremental approach</a:t>
            </a:r>
            <a:r>
              <a:rPr lang="en-US" sz="1700" dirty="0"/>
              <a:t>); </a:t>
            </a:r>
          </a:p>
          <a:p>
            <a:pPr lvl="0" algn="just">
              <a:spcBef>
                <a:spcPts val="600"/>
              </a:spcBef>
              <a:spcAft>
                <a:spcPts val="600"/>
              </a:spcAft>
              <a:buFont typeface="Wingdings" panose="05000000000000000000" pitchFamily="2" charset="2"/>
              <a:buChar char="q"/>
            </a:pPr>
            <a:r>
              <a:rPr lang="en-US" sz="1700" dirty="0"/>
              <a:t>Ability to facilitate </a:t>
            </a:r>
            <a:r>
              <a:rPr lang="en-US" sz="1700" b="1" dirty="0"/>
              <a:t>convergence of financial and non-financial reporting </a:t>
            </a:r>
            <a:r>
              <a:rPr lang="en-US" sz="1700" dirty="0"/>
              <a:t>principles and data; </a:t>
            </a:r>
          </a:p>
          <a:p>
            <a:pPr lvl="0" algn="just">
              <a:spcBef>
                <a:spcPts val="600"/>
              </a:spcBef>
              <a:spcAft>
                <a:spcPts val="600"/>
              </a:spcAft>
              <a:buFont typeface="Wingdings" panose="05000000000000000000" pitchFamily="2" charset="2"/>
              <a:buChar char="q"/>
            </a:pPr>
            <a:r>
              <a:rPr lang="en-US" sz="1700" dirty="0"/>
              <a:t>Capability of </a:t>
            </a:r>
            <a:r>
              <a:rPr lang="en-US" sz="1700" b="1" dirty="0"/>
              <a:t>consistent measurement</a:t>
            </a:r>
            <a:r>
              <a:rPr lang="en-US" sz="1700" dirty="0"/>
              <a:t>; and </a:t>
            </a:r>
          </a:p>
          <a:p>
            <a:pPr lvl="0" algn="just">
              <a:spcBef>
                <a:spcPts val="600"/>
              </a:spcBef>
              <a:spcAft>
                <a:spcPts val="600"/>
              </a:spcAft>
              <a:buFont typeface="Wingdings" panose="05000000000000000000" pitchFamily="2" charset="2"/>
              <a:buChar char="q"/>
            </a:pPr>
            <a:r>
              <a:rPr lang="en-US" sz="1700" dirty="0"/>
              <a:t>Suitability for </a:t>
            </a:r>
            <a:r>
              <a:rPr lang="en-US" sz="1700" b="1" dirty="0"/>
              <a:t>consolidated reporting and legal entity reporting. </a:t>
            </a:r>
          </a:p>
          <a:p>
            <a:pPr marL="0" lvl="0" indent="0" algn="just">
              <a:buNone/>
            </a:pPr>
            <a:endParaRPr lang="en-CH" sz="1400" dirty="0"/>
          </a:p>
          <a:p>
            <a:pPr marL="0" lvl="0" indent="0">
              <a:buNone/>
            </a:pPr>
            <a:endParaRPr lang="en-CH" sz="1600" dirty="0"/>
          </a:p>
        </p:txBody>
      </p:sp>
      <p:pic>
        <p:nvPicPr>
          <p:cNvPr id="7" name="Graphic 6" descr="Checkmark">
            <a:extLst>
              <a:ext uri="{FF2B5EF4-FFF2-40B4-BE49-F238E27FC236}">
                <a16:creationId xmlns:a16="http://schemas.microsoft.com/office/drawing/2014/main" id="{407D3C18-B189-41E1-BBE3-7A7372E9E9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500" y="2669493"/>
            <a:ext cx="1781858" cy="178185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A03C3FC-8ECE-494A-93FD-BF2E4D5B5420}"/>
              </a:ext>
            </a:extLst>
          </p:cNvPr>
          <p:cNvSpPr txBox="1">
            <a:spLocks/>
          </p:cNvSpPr>
          <p:nvPr/>
        </p:nvSpPr>
        <p:spPr>
          <a:xfrm>
            <a:off x="4151182" y="1368876"/>
            <a:ext cx="4711446" cy="524865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endParaRPr lang="en-CH" sz="1700" dirty="0">
              <a:latin typeface="Helvetica Neue" panose="02000503000000020004" pitchFamily="2" charset="0"/>
              <a:ea typeface="Helvetica Neue" panose="02000503000000020004" pitchFamily="2" charset="0"/>
              <a:cs typeface="Helvetica Neue" panose="02000503000000020004" pitchFamily="2" charset="0"/>
            </a:endParaRPr>
          </a:p>
          <a:p>
            <a:pPr algn="just">
              <a:lnSpc>
                <a:spcPct val="100000"/>
              </a:lnSpc>
              <a:spcBef>
                <a:spcPts val="600"/>
              </a:spcBef>
              <a:spcAft>
                <a:spcPts val="600"/>
              </a:spcAft>
            </a:pPr>
            <a:r>
              <a:rPr lang="en-US" sz="1700" b="1" dirty="0">
                <a:latin typeface="Helvetica Neue" panose="02000503000000020004" pitchFamily="2" charset="0"/>
                <a:ea typeface="Helvetica Neue" panose="02000503000000020004" pitchFamily="2" charset="0"/>
                <a:cs typeface="Helvetica Neue" panose="02000503000000020004" pitchFamily="2" charset="0"/>
              </a:rPr>
              <a:t>Universality vs Materiality</a:t>
            </a:r>
            <a:r>
              <a:rPr lang="en-US" sz="1700" dirty="0">
                <a:latin typeface="Helvetica Neue" panose="02000503000000020004" pitchFamily="2" charset="0"/>
                <a:ea typeface="Helvetica Neue" panose="02000503000000020004" pitchFamily="2" charset="0"/>
                <a:cs typeface="Helvetica Neue" panose="02000503000000020004" pitchFamily="2" charset="0"/>
              </a:rPr>
              <a:t>: in the SDG context materiality has a new broader dimension.</a:t>
            </a:r>
            <a:endParaRPr lang="en-CH" sz="1700" dirty="0">
              <a:latin typeface="Helvetica Neue" panose="02000503000000020004" pitchFamily="2" charset="0"/>
              <a:ea typeface="Helvetica Neue" panose="02000503000000020004" pitchFamily="2" charset="0"/>
              <a:cs typeface="Helvetica Neue" panose="02000503000000020004" pitchFamily="2" charset="0"/>
            </a:endParaRPr>
          </a:p>
          <a:p>
            <a:pPr algn="just">
              <a:lnSpc>
                <a:spcPct val="100000"/>
              </a:lnSpc>
              <a:spcBef>
                <a:spcPts val="600"/>
              </a:spcBef>
              <a:spcAft>
                <a:spcPts val="600"/>
              </a:spcAft>
            </a:pPr>
            <a:r>
              <a:rPr lang="en-US" sz="1700" b="1" dirty="0">
                <a:latin typeface="Helvetica Neue" panose="02000503000000020004" pitchFamily="2" charset="0"/>
                <a:ea typeface="Helvetica Neue" panose="02000503000000020004" pitchFamily="2" charset="0"/>
                <a:cs typeface="Helvetica Neue" panose="02000503000000020004" pitchFamily="2" charset="0"/>
              </a:rPr>
              <a:t>Clarity of reporting boundaries: </a:t>
            </a:r>
            <a:r>
              <a:rPr lang="en-US" sz="1700" dirty="0">
                <a:latin typeface="Helvetica Neue" panose="02000503000000020004" pitchFamily="2" charset="0"/>
                <a:ea typeface="Helvetica Neue" panose="02000503000000020004" pitchFamily="2" charset="0"/>
                <a:cs typeface="Helvetica Neue" panose="02000503000000020004" pitchFamily="2" charset="0"/>
              </a:rPr>
              <a:t>important to disclose basis of determining boundaries to address consistency with international financial reporting standards.</a:t>
            </a:r>
            <a:endParaRPr lang="en-CH" sz="1700" dirty="0">
              <a:latin typeface="Helvetica Neue" panose="02000503000000020004" pitchFamily="2" charset="0"/>
              <a:ea typeface="Helvetica Neue" panose="02000503000000020004" pitchFamily="2" charset="0"/>
              <a:cs typeface="Helvetica Neue" panose="02000503000000020004" pitchFamily="2" charset="0"/>
            </a:endParaRPr>
          </a:p>
          <a:p>
            <a:pPr algn="just">
              <a:lnSpc>
                <a:spcPct val="100000"/>
              </a:lnSpc>
              <a:spcBef>
                <a:spcPts val="600"/>
              </a:spcBef>
              <a:spcAft>
                <a:spcPts val="600"/>
              </a:spcAft>
            </a:pPr>
            <a:r>
              <a:rPr lang="en-US" sz="1700" b="1" dirty="0">
                <a:latin typeface="Helvetica Neue" panose="02000503000000020004" pitchFamily="2" charset="0"/>
                <a:ea typeface="Helvetica Neue" panose="02000503000000020004" pitchFamily="2" charset="0"/>
                <a:cs typeface="Helvetica Neue" panose="02000503000000020004" pitchFamily="2" charset="0"/>
              </a:rPr>
              <a:t>Consistency in measurement methodology and data comparability</a:t>
            </a:r>
            <a:r>
              <a:rPr lang="en-US" sz="1700" dirty="0">
                <a:latin typeface="Helvetica Neue" panose="02000503000000020004" pitchFamily="2" charset="0"/>
                <a:ea typeface="Helvetica Neue" panose="02000503000000020004" pitchFamily="2" charset="0"/>
                <a:cs typeface="Helvetica Neue" panose="02000503000000020004" pitchFamily="2" charset="0"/>
              </a:rPr>
              <a:t>: to drive comparability across entities, time and geography.</a:t>
            </a:r>
            <a:endParaRPr lang="en-CH" sz="1700" dirty="0">
              <a:latin typeface="Helvetica Neue" panose="02000503000000020004" pitchFamily="2" charset="0"/>
              <a:ea typeface="Helvetica Neue" panose="02000503000000020004" pitchFamily="2" charset="0"/>
              <a:cs typeface="Helvetica Neue" panose="02000503000000020004" pitchFamily="2" charset="0"/>
            </a:endParaRPr>
          </a:p>
          <a:p>
            <a:pPr algn="just">
              <a:lnSpc>
                <a:spcPct val="100000"/>
              </a:lnSpc>
              <a:spcBef>
                <a:spcPts val="600"/>
              </a:spcBef>
              <a:spcAft>
                <a:spcPts val="600"/>
              </a:spcAft>
            </a:pPr>
            <a:r>
              <a:rPr lang="en-US" sz="1700" b="1" dirty="0">
                <a:latin typeface="Helvetica Neue" panose="02000503000000020004" pitchFamily="2" charset="0"/>
                <a:ea typeface="Helvetica Neue" panose="02000503000000020004" pitchFamily="2" charset="0"/>
                <a:cs typeface="Helvetica Neue" panose="02000503000000020004" pitchFamily="2" charset="0"/>
              </a:rPr>
              <a:t>Reporting period</a:t>
            </a:r>
            <a:r>
              <a:rPr lang="en-US" sz="1700" dirty="0">
                <a:latin typeface="Helvetica Neue" panose="02000503000000020004" pitchFamily="2" charset="0"/>
                <a:ea typeface="Helvetica Neue" panose="02000503000000020004" pitchFamily="2" charset="0"/>
                <a:cs typeface="Helvetica Neue" panose="02000503000000020004" pitchFamily="2" charset="0"/>
              </a:rPr>
              <a:t>: reference to the same reporting period both in financial and non-financial reporting.</a:t>
            </a:r>
          </a:p>
          <a:p>
            <a:endParaRPr lang="en-CH" sz="1700" dirty="0"/>
          </a:p>
        </p:txBody>
      </p:sp>
      <p:sp>
        <p:nvSpPr>
          <p:cNvPr id="3" name="Title 2">
            <a:extLst>
              <a:ext uri="{FF2B5EF4-FFF2-40B4-BE49-F238E27FC236}">
                <a16:creationId xmlns:a16="http://schemas.microsoft.com/office/drawing/2014/main" id="{0624EF23-A478-4CC1-9B18-1402D8DDC35C}"/>
              </a:ext>
            </a:extLst>
          </p:cNvPr>
          <p:cNvSpPr>
            <a:spLocks noGrp="1"/>
          </p:cNvSpPr>
          <p:nvPr>
            <p:ph type="title"/>
          </p:nvPr>
        </p:nvSpPr>
        <p:spPr/>
        <p:txBody>
          <a:bodyPr/>
          <a:lstStyle/>
          <a:p>
            <a:r>
              <a:rPr lang="en-US" sz="3200" dirty="0"/>
              <a:t>Reporting Principle</a:t>
            </a:r>
          </a:p>
        </p:txBody>
      </p:sp>
      <p:sp>
        <p:nvSpPr>
          <p:cNvPr id="6" name="Rectangle 5" descr="Checklist">
            <a:extLst>
              <a:ext uri="{FF2B5EF4-FFF2-40B4-BE49-F238E27FC236}">
                <a16:creationId xmlns:a16="http://schemas.microsoft.com/office/drawing/2014/main" id="{4B32900A-4C16-4C8D-AE05-3ED1C99351E5}"/>
              </a:ext>
            </a:extLst>
          </p:cNvPr>
          <p:cNvSpPr/>
          <p:nvPr/>
        </p:nvSpPr>
        <p:spPr>
          <a:xfrm>
            <a:off x="281372" y="1945533"/>
            <a:ext cx="3782261" cy="3492230"/>
          </a:xfrm>
          <a:prstGeom prst="rect">
            <a:avLst/>
          </a:prstGeom>
          <a:blipFill>
            <a:blip r:embed="rId2">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H"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826964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03B562-FDD6-4406-AFA9-B8F06C937771}"/>
              </a:ext>
            </a:extLst>
          </p:cNvPr>
          <p:cNvSpPr>
            <a:spLocks noGrp="1"/>
          </p:cNvSpPr>
          <p:nvPr>
            <p:ph type="subTitle" idx="1"/>
          </p:nvPr>
        </p:nvSpPr>
        <p:spPr>
          <a:xfrm>
            <a:off x="2934032" y="893857"/>
            <a:ext cx="3275936" cy="575940"/>
          </a:xfrm>
        </p:spPr>
        <p:txBody>
          <a:bodyPr/>
          <a:lstStyle/>
          <a:p>
            <a:pPr>
              <a:spcBef>
                <a:spcPct val="0"/>
              </a:spcBef>
            </a:pPr>
            <a:r>
              <a:rPr lang="en-US" sz="3200" dirty="0">
                <a:solidFill>
                  <a:srgbClr val="0070C0"/>
                </a:solidFill>
                <a:ea typeface="+mj-ea"/>
                <a:cs typeface="+mj-cs"/>
              </a:rPr>
              <a:t>Core SDG Indicators</a:t>
            </a:r>
          </a:p>
          <a:p>
            <a:pPr>
              <a:spcBef>
                <a:spcPct val="0"/>
              </a:spcBef>
            </a:pPr>
            <a:endParaRPr lang="en-US" sz="2400" dirty="0">
              <a:solidFill>
                <a:srgbClr val="0070C0"/>
              </a:solidFill>
              <a:ea typeface="+mj-ea"/>
              <a:cs typeface="+mj-cs"/>
            </a:endParaRPr>
          </a:p>
          <a:p>
            <a:pPr>
              <a:spcBef>
                <a:spcPct val="0"/>
              </a:spcBef>
            </a:pPr>
            <a:r>
              <a:rPr lang="en-US" sz="3200" dirty="0">
                <a:solidFill>
                  <a:srgbClr val="0070C0"/>
                </a:solidFill>
                <a:ea typeface="+mj-ea"/>
                <a:cs typeface="+mj-cs"/>
              </a:rPr>
              <a:t>Four areas</a:t>
            </a:r>
            <a:endParaRPr lang="en-CH" sz="3200" dirty="0">
              <a:solidFill>
                <a:srgbClr val="0070C0"/>
              </a:solidFill>
              <a:ea typeface="+mj-ea"/>
              <a:cs typeface="+mj-cs"/>
            </a:endParaRPr>
          </a:p>
        </p:txBody>
      </p:sp>
      <p:sp>
        <p:nvSpPr>
          <p:cNvPr id="20" name="Rectangle 4">
            <a:extLst>
              <a:ext uri="{FF2B5EF4-FFF2-40B4-BE49-F238E27FC236}">
                <a16:creationId xmlns:a16="http://schemas.microsoft.com/office/drawing/2014/main" id="{F9CFCC67-CF08-4C1F-885A-330829C7766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H" altLang="en-CH"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endParaRPr>
          </a:p>
        </p:txBody>
      </p:sp>
      <p:graphicFrame>
        <p:nvGraphicFramePr>
          <p:cNvPr id="4" name="Diagram 3">
            <a:extLst>
              <a:ext uri="{FF2B5EF4-FFF2-40B4-BE49-F238E27FC236}">
                <a16:creationId xmlns:a16="http://schemas.microsoft.com/office/drawing/2014/main" id="{FD1C007B-0EF1-4C1C-8D1F-0BAD3B0015D4}"/>
              </a:ext>
            </a:extLst>
          </p:cNvPr>
          <p:cNvGraphicFramePr/>
          <p:nvPr>
            <p:extLst>
              <p:ext uri="{D42A27DB-BD31-4B8C-83A1-F6EECF244321}">
                <p14:modId xmlns:p14="http://schemas.microsoft.com/office/powerpoint/2010/main" val="2425276933"/>
              </p:ext>
            </p:extLst>
          </p:nvPr>
        </p:nvGraphicFramePr>
        <p:xfrm>
          <a:off x="953312" y="2801566"/>
          <a:ext cx="7441372" cy="2066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phic 8" descr="Upward trend">
            <a:extLst>
              <a:ext uri="{FF2B5EF4-FFF2-40B4-BE49-F238E27FC236}">
                <a16:creationId xmlns:a16="http://schemas.microsoft.com/office/drawing/2014/main" id="{1B50D2FC-06DB-4DE5-AF94-D7414025C34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43941" y="2971800"/>
            <a:ext cx="914400" cy="914400"/>
          </a:xfrm>
          <a:prstGeom prst="rect">
            <a:avLst/>
          </a:prstGeom>
        </p:spPr>
      </p:pic>
      <p:pic>
        <p:nvPicPr>
          <p:cNvPr id="10" name="Graphic 9" descr="Deciduous tree">
            <a:extLst>
              <a:ext uri="{FF2B5EF4-FFF2-40B4-BE49-F238E27FC236}">
                <a16:creationId xmlns:a16="http://schemas.microsoft.com/office/drawing/2014/main" id="{E79D9953-80E1-430B-A8C6-F574A7A63D3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65169" y="2971800"/>
            <a:ext cx="914400" cy="914400"/>
          </a:xfrm>
          <a:prstGeom prst="rect">
            <a:avLst/>
          </a:prstGeom>
        </p:spPr>
      </p:pic>
      <p:pic>
        <p:nvPicPr>
          <p:cNvPr id="11" name="Graphic 10" descr="Users">
            <a:extLst>
              <a:ext uri="{FF2B5EF4-FFF2-40B4-BE49-F238E27FC236}">
                <a16:creationId xmlns:a16="http://schemas.microsoft.com/office/drawing/2014/main" id="{7494EC17-0B76-4B33-9953-E06B3A6C4DC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127886" y="2986391"/>
            <a:ext cx="914400" cy="914400"/>
          </a:xfrm>
          <a:prstGeom prst="rect">
            <a:avLst/>
          </a:prstGeom>
        </p:spPr>
      </p:pic>
      <p:pic>
        <p:nvPicPr>
          <p:cNvPr id="7" name="Graphic 6" descr="Bank">
            <a:extLst>
              <a:ext uri="{FF2B5EF4-FFF2-40B4-BE49-F238E27FC236}">
                <a16:creationId xmlns:a16="http://schemas.microsoft.com/office/drawing/2014/main" id="{FE5E86E0-6805-43A9-B385-F5C05A98DC4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19858" y="2971800"/>
            <a:ext cx="914400" cy="914400"/>
          </a:xfrm>
          <a:prstGeom prst="rect">
            <a:avLst/>
          </a:prstGeom>
        </p:spPr>
      </p:pic>
      <p:pic>
        <p:nvPicPr>
          <p:cNvPr id="12" name="Graphic 5">
            <a:extLst>
              <a:ext uri="{FF2B5EF4-FFF2-40B4-BE49-F238E27FC236}">
                <a16:creationId xmlns:a16="http://schemas.microsoft.com/office/drawing/2014/main" id="{1D540F17-41AD-48EA-AA5D-2FDD1AAC1A5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164289" y="5293103"/>
            <a:ext cx="1966393" cy="1570657"/>
          </a:xfrm>
          <a:prstGeom prst="rect">
            <a:avLst/>
          </a:prstGeom>
          <a:ln>
            <a:noFill/>
          </a:ln>
          <a:effectLst/>
          <a:scene3d>
            <a:camera prst="orthographicFront">
              <a:rot lat="0" lon="0" rev="0"/>
            </a:camera>
            <a:lightRig rig="chilly" dir="t">
              <a:rot lat="0" lon="0" rev="18480000"/>
            </a:lightRig>
          </a:scene3d>
          <a:sp3d prstMaterial="clear">
            <a:bevelT h="63500"/>
          </a:sp3d>
        </p:spPr>
      </p:pic>
    </p:spTree>
    <p:extLst>
      <p:ext uri="{BB962C8B-B14F-4D97-AF65-F5344CB8AC3E}">
        <p14:creationId xmlns:p14="http://schemas.microsoft.com/office/powerpoint/2010/main" val="1744047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FB59050-F65B-4DE9-903E-7F620C6A73DA}"/>
              </a:ext>
            </a:extLst>
          </p:cNvPr>
          <p:cNvPicPr>
            <a:picLocks noGrp="1" noChangeAspect="1"/>
          </p:cNvPicPr>
          <p:nvPr>
            <p:ph idx="1"/>
          </p:nvPr>
        </p:nvPicPr>
        <p:blipFill>
          <a:blip r:embed="rId2"/>
          <a:stretch>
            <a:fillRect/>
          </a:stretch>
        </p:blipFill>
        <p:spPr>
          <a:xfrm>
            <a:off x="1129992" y="1600200"/>
            <a:ext cx="6957042" cy="4781550"/>
          </a:xfrm>
        </p:spPr>
      </p:pic>
      <p:sp>
        <p:nvSpPr>
          <p:cNvPr id="4" name="Title 3">
            <a:extLst>
              <a:ext uri="{FF2B5EF4-FFF2-40B4-BE49-F238E27FC236}">
                <a16:creationId xmlns:a16="http://schemas.microsoft.com/office/drawing/2014/main" id="{D9EF9ECC-5709-4E4E-9CA0-7BB53389AC11}"/>
              </a:ext>
            </a:extLst>
          </p:cNvPr>
          <p:cNvSpPr>
            <a:spLocks noGrp="1"/>
          </p:cNvSpPr>
          <p:nvPr>
            <p:ph type="title"/>
          </p:nvPr>
        </p:nvSpPr>
        <p:spPr/>
        <p:txBody>
          <a:bodyPr/>
          <a:lstStyle/>
          <a:p>
            <a:r>
              <a:rPr lang="en-US" dirty="0"/>
              <a:t>4. Areas of Core Indicators</a:t>
            </a:r>
          </a:p>
        </p:txBody>
      </p:sp>
    </p:spTree>
    <p:extLst>
      <p:ext uri="{BB962C8B-B14F-4D97-AF65-F5344CB8AC3E}">
        <p14:creationId xmlns:p14="http://schemas.microsoft.com/office/powerpoint/2010/main" val="3144008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4E61AB-4A1C-45A3-9B80-BF40EDA739EE}"/>
              </a:ext>
            </a:extLst>
          </p:cNvPr>
          <p:cNvSpPr>
            <a:spLocks noGrp="1"/>
          </p:cNvSpPr>
          <p:nvPr>
            <p:ph idx="1"/>
          </p:nvPr>
        </p:nvSpPr>
        <p:spPr/>
        <p:txBody>
          <a:bodyPr/>
          <a:lstStyle/>
          <a:p>
            <a:pPr marL="285750" indent="-285750" algn="just">
              <a:spcBef>
                <a:spcPct val="0"/>
              </a:spcBef>
              <a:buClrTx/>
              <a:buFont typeface="Arial" panose="020B0604020202020204" pitchFamily="34" charset="0"/>
              <a:buChar char="•"/>
              <a:defRPr/>
            </a:pPr>
            <a:r>
              <a:rPr lang="en-US" sz="2200" b="1" kern="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Objective of case studies</a:t>
            </a:r>
            <a:r>
              <a:rPr lang="en-US" sz="2200" kern="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examine the relevance and applicability of the GCI and to validate suggested approach and accounting data availability.</a:t>
            </a:r>
          </a:p>
          <a:p>
            <a:pPr marL="0" indent="0" algn="just">
              <a:spcBef>
                <a:spcPct val="0"/>
              </a:spcBef>
              <a:buClrTx/>
              <a:buNone/>
              <a:defRPr/>
            </a:pPr>
            <a:endParaRPr lang="en-US" sz="2200" kern="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20+ case studies conducted</a:t>
            </a:r>
          </a:p>
          <a:p>
            <a:pPr marL="685800" lvl="1" algn="just">
              <a:spcBef>
                <a:spcPct val="0"/>
              </a:spcBef>
              <a:buClrTx/>
              <a:buFont typeface="Arial" panose="020B0604020202020204" pitchFamily="34" charset="0"/>
              <a:buChar char="•"/>
              <a:defRPr/>
            </a:pPr>
            <a:r>
              <a:rPr lang="en-US" kern="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In</a:t>
            </a:r>
            <a:r>
              <a:rPr lang="en-US" b="1" kern="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different</a:t>
            </a:r>
            <a:r>
              <a:rPr kumimoji="0" lang="en-US" b="1"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 geographical areas: </a:t>
            </a:r>
            <a:r>
              <a:rPr kumimoji="0" lang="en-US"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countries with various levels of economic development</a:t>
            </a:r>
          </a:p>
          <a:p>
            <a:pPr marL="685800" lvl="1" algn="just">
              <a:spcBef>
                <a:spcPct val="0"/>
              </a:spcBef>
              <a:buClrTx/>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In a great </a:t>
            </a:r>
            <a:r>
              <a:rPr kumimoji="0" lang="en-US" b="1"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range of industries </a:t>
            </a:r>
            <a:endParaRPr lang="en-US" kern="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marL="685800" lvl="1" algn="just">
              <a:spcBef>
                <a:spcPct val="0"/>
              </a:spcBef>
              <a:buClrTx/>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With companies of different sizes </a:t>
            </a:r>
            <a:r>
              <a:rPr kumimoji="0" lang="en-US" b="1"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including SMEs</a:t>
            </a:r>
          </a:p>
          <a:p>
            <a:pPr marL="400050" lvl="1" indent="0" algn="just">
              <a:spcBef>
                <a:spcPct val="0"/>
              </a:spcBef>
              <a:buClrTx/>
              <a:buNone/>
              <a:defRPr/>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gn="just">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Key finding: </a:t>
            </a:r>
            <a:r>
              <a:rPr lang="en-US" sz="22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most of the core indicators could be reported</a:t>
            </a:r>
            <a:r>
              <a:rPr lang="en-US" sz="2200" dirty="0">
                <a:latin typeface="Helvetica Neue" panose="02000503000000020004" pitchFamily="2" charset="0"/>
                <a:ea typeface="Helvetica Neue" panose="02000503000000020004" pitchFamily="2" charset="0"/>
                <a:cs typeface="Helvetica Neue" panose="02000503000000020004" pitchFamily="2" charset="0"/>
              </a:rPr>
              <a:t>. </a:t>
            </a:r>
          </a:p>
          <a:p>
            <a:pPr marL="685800" lvl="1" algn="just">
              <a:spcBef>
                <a:spcPct val="0"/>
              </a:spcBef>
              <a:buClrTx/>
              <a:buFont typeface="Arial" panose="020B0604020202020204" pitchFamily="34" charset="0"/>
              <a:buChar char="•"/>
              <a:defRPr/>
            </a:pPr>
            <a:endParaRPr kumimoji="0" lang="en-US" b="1" i="0" u="none" strike="noStrike" kern="1200" cap="none" spc="0" normalizeH="0" baseline="0" noProof="0" dirty="0">
              <a:ln>
                <a:noFill/>
              </a:ln>
              <a:solidFill>
                <a:srgbClr val="000000"/>
              </a:solidFill>
              <a:effectLst/>
              <a:uLnTx/>
              <a:uFillTx/>
              <a:latin typeface="+mj-lt"/>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000000"/>
              </a:solidFill>
              <a:effectLst/>
              <a:uLnTx/>
              <a:uFillTx/>
              <a:latin typeface="+mj-lt"/>
              <a:cs typeface="Arial" pitchFamily="34" charset="0"/>
            </a:endParaRPr>
          </a:p>
        </p:txBody>
      </p:sp>
      <p:sp>
        <p:nvSpPr>
          <p:cNvPr id="3" name="Text Placeholder 2">
            <a:extLst>
              <a:ext uri="{FF2B5EF4-FFF2-40B4-BE49-F238E27FC236}">
                <a16:creationId xmlns:a16="http://schemas.microsoft.com/office/drawing/2014/main" id="{C936BC4F-B844-4459-A529-22B45C5E27F1}"/>
              </a:ext>
            </a:extLst>
          </p:cNvPr>
          <p:cNvSpPr>
            <a:spLocks noGrp="1"/>
          </p:cNvSpPr>
          <p:nvPr>
            <p:ph type="body" sz="quarter" idx="10"/>
          </p:nvPr>
        </p:nvSpPr>
        <p:spPr/>
        <p:txBody>
          <a:bodyPr/>
          <a:lstStyle/>
          <a:p>
            <a:r>
              <a:rPr lang="en-US" dirty="0"/>
              <a:t>Case Studies</a:t>
            </a:r>
            <a:endParaRPr lang="en-CH" dirty="0"/>
          </a:p>
        </p:txBody>
      </p:sp>
      <p:sp>
        <p:nvSpPr>
          <p:cNvPr id="4" name="Title 3">
            <a:extLst>
              <a:ext uri="{FF2B5EF4-FFF2-40B4-BE49-F238E27FC236}">
                <a16:creationId xmlns:a16="http://schemas.microsoft.com/office/drawing/2014/main" id="{0361A9E0-5CDA-4227-A713-4EEC9A6060F3}"/>
              </a:ext>
            </a:extLst>
          </p:cNvPr>
          <p:cNvSpPr>
            <a:spLocks noGrp="1"/>
          </p:cNvSpPr>
          <p:nvPr>
            <p:ph type="title"/>
          </p:nvPr>
        </p:nvSpPr>
        <p:spPr/>
        <p:txBody>
          <a:bodyPr/>
          <a:lstStyle/>
          <a:p>
            <a:r>
              <a:rPr lang="en-US" sz="3200" dirty="0"/>
              <a:t>GCI Practical Implementation: Case Studies</a:t>
            </a:r>
            <a:endParaRPr lang="en-CH" sz="3200" dirty="0"/>
          </a:p>
        </p:txBody>
      </p:sp>
    </p:spTree>
    <p:extLst>
      <p:ext uri="{BB962C8B-B14F-4D97-AF65-F5344CB8AC3E}">
        <p14:creationId xmlns:p14="http://schemas.microsoft.com/office/powerpoint/2010/main" val="79569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AB8AEA-54E5-4BFD-90A7-263797BF0DF3}"/>
              </a:ext>
            </a:extLst>
          </p:cNvPr>
          <p:cNvSpPr>
            <a:spLocks noGrp="1"/>
          </p:cNvSpPr>
          <p:nvPr>
            <p:ph type="body" sz="quarter" idx="10"/>
          </p:nvPr>
        </p:nvSpPr>
        <p:spPr/>
        <p:txBody>
          <a:bodyPr/>
          <a:lstStyle/>
          <a:p>
            <a:r>
              <a:rPr lang="en-US" dirty="0"/>
              <a:t>Case Studies</a:t>
            </a:r>
            <a:endParaRPr lang="en-CH" dirty="0"/>
          </a:p>
        </p:txBody>
      </p:sp>
      <p:sp>
        <p:nvSpPr>
          <p:cNvPr id="4" name="Title 3">
            <a:extLst>
              <a:ext uri="{FF2B5EF4-FFF2-40B4-BE49-F238E27FC236}">
                <a16:creationId xmlns:a16="http://schemas.microsoft.com/office/drawing/2014/main" id="{ABEE0531-8651-4574-9392-0B7D76349269}"/>
              </a:ext>
            </a:extLst>
          </p:cNvPr>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t>Companies participating at case studies</a:t>
            </a:r>
            <a:endParaRPr lang="en-CH" dirty="0"/>
          </a:p>
        </p:txBody>
      </p:sp>
      <p:graphicFrame>
        <p:nvGraphicFramePr>
          <p:cNvPr id="6" name="Content Placeholder 4">
            <a:extLst>
              <a:ext uri="{FF2B5EF4-FFF2-40B4-BE49-F238E27FC236}">
                <a16:creationId xmlns:a16="http://schemas.microsoft.com/office/drawing/2014/main" id="{1058A115-9D09-463C-A233-80A28B0B680F}"/>
              </a:ext>
            </a:extLst>
          </p:cNvPr>
          <p:cNvGraphicFramePr>
            <a:graphicFrameLocks/>
          </p:cNvGraphicFramePr>
          <p:nvPr/>
        </p:nvGraphicFramePr>
        <p:xfrm>
          <a:off x="324335" y="2132854"/>
          <a:ext cx="2735659" cy="4248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4">
            <a:extLst>
              <a:ext uri="{FF2B5EF4-FFF2-40B4-BE49-F238E27FC236}">
                <a16:creationId xmlns:a16="http://schemas.microsoft.com/office/drawing/2014/main" id="{337E3E3C-C369-4E7A-884F-7A36473B1C54}"/>
              </a:ext>
            </a:extLst>
          </p:cNvPr>
          <p:cNvGraphicFramePr>
            <a:graphicFrameLocks/>
          </p:cNvGraphicFramePr>
          <p:nvPr>
            <p:extLst>
              <p:ext uri="{D42A27DB-BD31-4B8C-83A1-F6EECF244321}">
                <p14:modId xmlns:p14="http://schemas.microsoft.com/office/powerpoint/2010/main" val="630780056"/>
              </p:ext>
            </p:extLst>
          </p:nvPr>
        </p:nvGraphicFramePr>
        <p:xfrm>
          <a:off x="3204171" y="2132856"/>
          <a:ext cx="2735659" cy="42488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Content Placeholder 4">
            <a:extLst>
              <a:ext uri="{FF2B5EF4-FFF2-40B4-BE49-F238E27FC236}">
                <a16:creationId xmlns:a16="http://schemas.microsoft.com/office/drawing/2014/main" id="{091CF82D-3973-410A-AC14-BC55CFC7043B}"/>
              </a:ext>
            </a:extLst>
          </p:cNvPr>
          <p:cNvGraphicFramePr>
            <a:graphicFrameLocks/>
          </p:cNvGraphicFramePr>
          <p:nvPr/>
        </p:nvGraphicFramePr>
        <p:xfrm>
          <a:off x="6084007" y="2132854"/>
          <a:ext cx="2735659" cy="425211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TextBox 11">
            <a:extLst>
              <a:ext uri="{FF2B5EF4-FFF2-40B4-BE49-F238E27FC236}">
                <a16:creationId xmlns:a16="http://schemas.microsoft.com/office/drawing/2014/main" id="{D69A8548-089A-4475-946B-A92D607DD84A}"/>
              </a:ext>
            </a:extLst>
          </p:cNvPr>
          <p:cNvSpPr txBox="1"/>
          <p:nvPr/>
        </p:nvSpPr>
        <p:spPr>
          <a:xfrm>
            <a:off x="683568" y="1619496"/>
            <a:ext cx="4572000" cy="369332"/>
          </a:xfrm>
          <a:prstGeom prst="rect">
            <a:avLst/>
          </a:prstGeom>
          <a:noFill/>
        </p:spPr>
        <p:txBody>
          <a:bodyPr wrap="square">
            <a:spAutoFit/>
          </a:bodyPr>
          <a:lstStyle/>
          <a:p>
            <a:r>
              <a:rPr lang="en-US" sz="1800" b="1" dirty="0">
                <a:latin typeface="+mn-lt"/>
              </a:rPr>
              <a:t>Represented industries:</a:t>
            </a:r>
            <a:endParaRPr lang="en-CH" dirty="0"/>
          </a:p>
        </p:txBody>
      </p:sp>
    </p:spTree>
    <p:extLst>
      <p:ext uri="{BB962C8B-B14F-4D97-AF65-F5344CB8AC3E}">
        <p14:creationId xmlns:p14="http://schemas.microsoft.com/office/powerpoint/2010/main" val="4280337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24F502-7176-4578-BEB1-52950CDCF07E}"/>
              </a:ext>
            </a:extLst>
          </p:cNvPr>
          <p:cNvSpPr>
            <a:spLocks noGrp="1"/>
          </p:cNvSpPr>
          <p:nvPr>
            <p:ph type="body" sz="quarter" idx="10"/>
          </p:nvPr>
        </p:nvSpPr>
        <p:spPr/>
        <p:txBody>
          <a:bodyPr/>
          <a:lstStyle/>
          <a:p>
            <a:r>
              <a:rPr lang="en-US" dirty="0"/>
              <a:t>Case Studies</a:t>
            </a:r>
            <a:endParaRPr lang="en-CH" dirty="0"/>
          </a:p>
        </p:txBody>
      </p:sp>
      <p:sp>
        <p:nvSpPr>
          <p:cNvPr id="4" name="Title 3">
            <a:extLst>
              <a:ext uri="{FF2B5EF4-FFF2-40B4-BE49-F238E27FC236}">
                <a16:creationId xmlns:a16="http://schemas.microsoft.com/office/drawing/2014/main" id="{A204A07C-3960-4EE3-B079-9F7223DD8A8A}"/>
              </a:ext>
            </a:extLst>
          </p:cNvPr>
          <p:cNvSpPr>
            <a:spLocks noGrp="1"/>
          </p:cNvSpPr>
          <p:nvPr>
            <p:ph type="title"/>
          </p:nvPr>
        </p:nvSpPr>
        <p:spPr/>
        <p:txBody>
          <a:bodyPr/>
          <a:lstStyle/>
          <a:p>
            <a:r>
              <a:rPr lang="en-US" dirty="0"/>
              <a:t>Companies participating at case studies</a:t>
            </a:r>
            <a:endParaRPr lang="en-CH" dirty="0"/>
          </a:p>
        </p:txBody>
      </p:sp>
      <p:graphicFrame>
        <p:nvGraphicFramePr>
          <p:cNvPr id="6" name="Diagram 5">
            <a:extLst>
              <a:ext uri="{FF2B5EF4-FFF2-40B4-BE49-F238E27FC236}">
                <a16:creationId xmlns:a16="http://schemas.microsoft.com/office/drawing/2014/main" id="{C72C4172-AAAF-4297-8460-6A14401C756B}"/>
              </a:ext>
            </a:extLst>
          </p:cNvPr>
          <p:cNvGraphicFramePr/>
          <p:nvPr/>
        </p:nvGraphicFramePr>
        <p:xfrm>
          <a:off x="719572" y="2132854"/>
          <a:ext cx="7704856" cy="3384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FFBE2992-4670-4D0A-9449-B2C2D893BA75}"/>
              </a:ext>
            </a:extLst>
          </p:cNvPr>
          <p:cNvSpPr txBox="1"/>
          <p:nvPr/>
        </p:nvSpPr>
        <p:spPr>
          <a:xfrm>
            <a:off x="683568" y="1672115"/>
            <a:ext cx="4572000" cy="369332"/>
          </a:xfrm>
          <a:prstGeom prst="rect">
            <a:avLst/>
          </a:prstGeom>
          <a:noFill/>
        </p:spPr>
        <p:txBody>
          <a:bodyPr wrap="square">
            <a:spAutoFit/>
          </a:bodyPr>
          <a:lstStyle/>
          <a:p>
            <a:r>
              <a:rPr lang="en-US" sz="1800" b="1" dirty="0">
                <a:latin typeface="+mn-lt"/>
              </a:rPr>
              <a:t>Represented countries:</a:t>
            </a:r>
            <a:endParaRPr lang="en-CH" dirty="0"/>
          </a:p>
        </p:txBody>
      </p:sp>
      <p:sp>
        <p:nvSpPr>
          <p:cNvPr id="10" name="TextBox 9">
            <a:extLst>
              <a:ext uri="{FF2B5EF4-FFF2-40B4-BE49-F238E27FC236}">
                <a16:creationId xmlns:a16="http://schemas.microsoft.com/office/drawing/2014/main" id="{89C57BEE-4DE5-4AC8-BFBC-3FF76AA4451B}"/>
              </a:ext>
            </a:extLst>
          </p:cNvPr>
          <p:cNvSpPr txBox="1"/>
          <p:nvPr/>
        </p:nvSpPr>
        <p:spPr>
          <a:xfrm>
            <a:off x="262097" y="5637239"/>
            <a:ext cx="8619807" cy="923330"/>
          </a:xfrm>
          <a:prstGeom prst="rect">
            <a:avLst/>
          </a:prstGeom>
          <a:noFill/>
        </p:spPr>
        <p:txBody>
          <a:bodyPr wrap="square">
            <a:spAutoFit/>
          </a:bodyPr>
          <a:lstStyle/>
          <a:p>
            <a:pPr marL="742950" lvl="1" indent="-285750">
              <a:buFont typeface="Arial" panose="020B0604020202020204" pitchFamily="34" charset="0"/>
              <a:buChar char="•"/>
            </a:pPr>
            <a:r>
              <a:rPr lang="en-US" dirty="0">
                <a:latin typeface="+mn-lt"/>
              </a:rPr>
              <a:t>An overview of the implementation of the Guidance in several companies was conducted in Egypt</a:t>
            </a:r>
          </a:p>
          <a:p>
            <a:pPr marL="742950" lvl="1" indent="-285750">
              <a:buFont typeface="Arial" panose="020B0604020202020204" pitchFamily="34" charset="0"/>
              <a:buChar char="•"/>
            </a:pPr>
            <a:r>
              <a:rPr lang="en-US" dirty="0">
                <a:latin typeface="+mn-lt"/>
              </a:rPr>
              <a:t>Several more case studies are in progress</a:t>
            </a:r>
          </a:p>
        </p:txBody>
      </p:sp>
    </p:spTree>
    <p:extLst>
      <p:ext uri="{BB962C8B-B14F-4D97-AF65-F5344CB8AC3E}">
        <p14:creationId xmlns:p14="http://schemas.microsoft.com/office/powerpoint/2010/main" val="232261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1F7667-66E6-4F17-BE39-45559D0764B5}"/>
              </a:ext>
            </a:extLst>
          </p:cNvPr>
          <p:cNvSpPr>
            <a:spLocks noGrp="1"/>
          </p:cNvSpPr>
          <p:nvPr>
            <p:ph type="title"/>
          </p:nvPr>
        </p:nvSpPr>
        <p:spPr>
          <a:xfrm>
            <a:off x="647564" y="846440"/>
            <a:ext cx="7848872" cy="648072"/>
          </a:xfrm>
        </p:spPr>
        <p:txBody>
          <a:bodyPr/>
          <a:lstStyle/>
          <a:p>
            <a:pPr algn="ctr"/>
            <a:r>
              <a:rPr lang="en-US" dirty="0"/>
              <a:t>Most companies were able to provide data on most of the core indicators</a:t>
            </a:r>
            <a:endParaRPr lang="en-CH" dirty="0"/>
          </a:p>
        </p:txBody>
      </p:sp>
      <p:graphicFrame>
        <p:nvGraphicFramePr>
          <p:cNvPr id="6" name="Content Placeholder 5">
            <a:extLst>
              <a:ext uri="{FF2B5EF4-FFF2-40B4-BE49-F238E27FC236}">
                <a16:creationId xmlns:a16="http://schemas.microsoft.com/office/drawing/2014/main" id="{33C045B7-0281-499E-A386-6C49C65ADB28}"/>
              </a:ext>
            </a:extLst>
          </p:cNvPr>
          <p:cNvGraphicFramePr>
            <a:graphicFrameLocks noGrp="1"/>
          </p:cNvGraphicFramePr>
          <p:nvPr>
            <p:ph idx="1"/>
          </p:nvPr>
        </p:nvGraphicFramePr>
        <p:xfrm>
          <a:off x="827584" y="1651046"/>
          <a:ext cx="7488832" cy="26420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6C33E15F-9F4C-4468-ACAF-E16110429B71}"/>
              </a:ext>
            </a:extLst>
          </p:cNvPr>
          <p:cNvSpPr txBox="1"/>
          <p:nvPr/>
        </p:nvSpPr>
        <p:spPr>
          <a:xfrm>
            <a:off x="647564" y="4596271"/>
            <a:ext cx="7848871" cy="1631216"/>
          </a:xfrm>
          <a:prstGeom prst="rect">
            <a:avLst/>
          </a:prstGeom>
          <a:noFill/>
        </p:spPr>
        <p:txBody>
          <a:bodyPr wrap="square">
            <a:spAutoFit/>
          </a:bodyPr>
          <a:lstStyle/>
          <a:p>
            <a:pPr marL="285750" indent="-285750">
              <a:spcBef>
                <a:spcPts val="600"/>
              </a:spcBef>
              <a:spcAft>
                <a:spcPts val="600"/>
              </a:spcAft>
              <a:buFont typeface="Wingdings" panose="05000000000000000000" pitchFamily="2" charset="2"/>
              <a:buChar char="Ø"/>
            </a:pPr>
            <a:r>
              <a:rPr lang="en-US" sz="1600" dirty="0">
                <a:latin typeface="Helvetica Neue" panose="02000503000000020004" pitchFamily="2" charset="0"/>
                <a:ea typeface="Helvetica Neue" panose="02000503000000020004" pitchFamily="2" charset="0"/>
                <a:cs typeface="Helvetica Neue" panose="02000503000000020004" pitchFamily="2" charset="0"/>
              </a:rPr>
              <a:t>Most companies were </a:t>
            </a:r>
            <a:r>
              <a:rPr lang="en-US" sz="1600" b="1" dirty="0">
                <a:latin typeface="Helvetica Neue" panose="02000503000000020004" pitchFamily="2" charset="0"/>
                <a:ea typeface="Helvetica Neue" panose="02000503000000020004" pitchFamily="2" charset="0"/>
                <a:cs typeface="Helvetica Neue" panose="02000503000000020004" pitchFamily="2" charset="0"/>
              </a:rPr>
              <a:t>able to provide data on most core indicators</a:t>
            </a:r>
          </a:p>
          <a:p>
            <a:pPr marL="285750" indent="-285750">
              <a:spcBef>
                <a:spcPts val="600"/>
              </a:spcBef>
              <a:spcAft>
                <a:spcPts val="600"/>
              </a:spcAft>
              <a:buFont typeface="Wingdings" panose="05000000000000000000" pitchFamily="2" charset="2"/>
              <a:buChar char="Ø"/>
            </a:pPr>
            <a:r>
              <a:rPr lang="en-US" sz="1600" dirty="0">
                <a:latin typeface="Helvetica Neue" panose="02000503000000020004" pitchFamily="2" charset="0"/>
                <a:ea typeface="Helvetica Neue" panose="02000503000000020004" pitchFamily="2" charset="0"/>
                <a:cs typeface="Helvetica Neue" panose="02000503000000020004" pitchFamily="2" charset="0"/>
              </a:rPr>
              <a:t>There was </a:t>
            </a:r>
            <a:r>
              <a:rPr lang="en-US" sz="16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no single indicator that was not reported on by all companies </a:t>
            </a:r>
            <a:r>
              <a:rPr lang="en-US" sz="1600" dirty="0">
                <a:latin typeface="Helvetica Neue" panose="02000503000000020004" pitchFamily="2" charset="0"/>
                <a:ea typeface="Helvetica Neue" panose="02000503000000020004" pitchFamily="2" charset="0"/>
                <a:cs typeface="Helvetica Neue" panose="02000503000000020004" pitchFamily="2" charset="0"/>
              </a:rPr>
              <a:t>participating in the pilot tests</a:t>
            </a:r>
          </a:p>
          <a:p>
            <a:pPr marL="285750" indent="-285750">
              <a:spcBef>
                <a:spcPts val="600"/>
              </a:spcBef>
              <a:spcAft>
                <a:spcPts val="600"/>
              </a:spcAft>
              <a:buFont typeface="Wingdings" panose="05000000000000000000" pitchFamily="2" charset="2"/>
              <a:buChar char="Ø"/>
            </a:pPr>
            <a:r>
              <a:rPr lang="en-US" sz="1600" dirty="0">
                <a:latin typeface="Helvetica Neue" panose="02000503000000020004" pitchFamily="2" charset="0"/>
                <a:ea typeface="Helvetica Neue" panose="02000503000000020004" pitchFamily="2" charset="0"/>
                <a:cs typeface="Helvetica Neue" panose="02000503000000020004" pitchFamily="2" charset="0"/>
              </a:rPr>
              <a:t>Companies already using </a:t>
            </a:r>
            <a:r>
              <a:rPr lang="en-US" sz="1600" b="1" dirty="0">
                <a:latin typeface="Helvetica Neue" panose="02000503000000020004" pitchFamily="2" charset="0"/>
                <a:ea typeface="Helvetica Neue" panose="02000503000000020004" pitchFamily="2" charset="0"/>
                <a:cs typeface="Helvetica Neue" panose="02000503000000020004" pitchFamily="2" charset="0"/>
              </a:rPr>
              <a:t>frameworks for sustainability </a:t>
            </a:r>
            <a:r>
              <a:rPr lang="en-US" sz="1600" dirty="0">
                <a:latin typeface="Helvetica Neue" panose="02000503000000020004" pitchFamily="2" charset="0"/>
                <a:ea typeface="Helvetica Neue" panose="02000503000000020004" pitchFamily="2" charset="0"/>
                <a:cs typeface="Helvetica Neue" panose="02000503000000020004" pitchFamily="2" charset="0"/>
              </a:rPr>
              <a:t>reporting faced fewer challenges in reporting on the core indicators</a:t>
            </a:r>
          </a:p>
        </p:txBody>
      </p:sp>
    </p:spTree>
    <p:extLst>
      <p:ext uri="{BB962C8B-B14F-4D97-AF65-F5344CB8AC3E}">
        <p14:creationId xmlns:p14="http://schemas.microsoft.com/office/powerpoint/2010/main" val="2556980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50EF19-D068-4915-BDA9-0F07B4318DA4}"/>
              </a:ext>
            </a:extLst>
          </p:cNvPr>
          <p:cNvSpPr>
            <a:spLocks noGrp="1"/>
          </p:cNvSpPr>
          <p:nvPr>
            <p:ph type="body" sz="quarter" idx="10"/>
          </p:nvPr>
        </p:nvSpPr>
        <p:spPr/>
        <p:txBody>
          <a:bodyPr/>
          <a:lstStyle/>
          <a:p>
            <a:r>
              <a:rPr lang="en-US" dirty="0"/>
              <a:t>Findings of the Case Studies</a:t>
            </a:r>
            <a:endParaRPr lang="en-CH" dirty="0"/>
          </a:p>
          <a:p>
            <a:endParaRPr lang="en-CH" dirty="0"/>
          </a:p>
        </p:txBody>
      </p:sp>
      <p:sp>
        <p:nvSpPr>
          <p:cNvPr id="4" name="Title 3">
            <a:extLst>
              <a:ext uri="{FF2B5EF4-FFF2-40B4-BE49-F238E27FC236}">
                <a16:creationId xmlns:a16="http://schemas.microsoft.com/office/drawing/2014/main" id="{C4C8FFBE-34B1-455F-9229-9D1D5F8BD9C7}"/>
              </a:ext>
            </a:extLst>
          </p:cNvPr>
          <p:cNvSpPr>
            <a:spLocks noGrp="1"/>
          </p:cNvSpPr>
          <p:nvPr>
            <p:ph type="title"/>
          </p:nvPr>
        </p:nvSpPr>
        <p:spPr>
          <a:xfrm>
            <a:off x="647564" y="1106712"/>
            <a:ext cx="7848872" cy="648072"/>
          </a:xfrm>
        </p:spPr>
        <p:txBody>
          <a:bodyPr/>
          <a:lstStyle/>
          <a:p>
            <a:r>
              <a:rPr lang="en-US" dirty="0"/>
              <a:t>Significant improvement in the number of UNCTAD core indicators disclosed by companies in sustainability reports </a:t>
            </a:r>
            <a:endParaRPr lang="en-CH" dirty="0"/>
          </a:p>
        </p:txBody>
      </p:sp>
      <p:graphicFrame>
        <p:nvGraphicFramePr>
          <p:cNvPr id="5" name="Content Placeholder 4">
            <a:extLst>
              <a:ext uri="{FF2B5EF4-FFF2-40B4-BE49-F238E27FC236}">
                <a16:creationId xmlns:a16="http://schemas.microsoft.com/office/drawing/2014/main" id="{FE2BA101-B7BF-4929-8399-3D0472AB8DE7}"/>
              </a:ext>
            </a:extLst>
          </p:cNvPr>
          <p:cNvGraphicFramePr>
            <a:graphicFrameLocks noGrp="1"/>
          </p:cNvGraphicFramePr>
          <p:nvPr>
            <p:ph idx="1"/>
          </p:nvPr>
        </p:nvGraphicFramePr>
        <p:xfrm>
          <a:off x="684213" y="2132856"/>
          <a:ext cx="7848600" cy="42488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0990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A7AD3F-CBB7-427D-96DA-AE5979A28A8A}"/>
              </a:ext>
            </a:extLst>
          </p:cNvPr>
          <p:cNvSpPr>
            <a:spLocks noGrp="1"/>
          </p:cNvSpPr>
          <p:nvPr>
            <p:ph type="body" sz="quarter" idx="10"/>
          </p:nvPr>
        </p:nvSpPr>
        <p:spPr/>
        <p:txBody>
          <a:bodyPr/>
          <a:lstStyle/>
          <a:p>
            <a:r>
              <a:rPr lang="en-US" dirty="0"/>
              <a:t>Findings of the Case Studies</a:t>
            </a:r>
            <a:endParaRPr lang="en-CH" dirty="0"/>
          </a:p>
          <a:p>
            <a:endParaRPr lang="en-CH" dirty="0"/>
          </a:p>
        </p:txBody>
      </p:sp>
      <p:sp>
        <p:nvSpPr>
          <p:cNvPr id="4" name="Title 3">
            <a:extLst>
              <a:ext uri="{FF2B5EF4-FFF2-40B4-BE49-F238E27FC236}">
                <a16:creationId xmlns:a16="http://schemas.microsoft.com/office/drawing/2014/main" id="{751EC073-D57F-4A6C-BEC9-7927AB07510E}"/>
              </a:ext>
            </a:extLst>
          </p:cNvPr>
          <p:cNvSpPr>
            <a:spLocks noGrp="1"/>
          </p:cNvSpPr>
          <p:nvPr>
            <p:ph type="title"/>
          </p:nvPr>
        </p:nvSpPr>
        <p:spPr/>
        <p:txBody>
          <a:bodyPr/>
          <a:lstStyle/>
          <a:p>
            <a:r>
              <a:rPr lang="en-US" dirty="0"/>
              <a:t>Reasons for non-disclosure</a:t>
            </a:r>
            <a:endParaRPr lang="en-CH" dirty="0"/>
          </a:p>
        </p:txBody>
      </p:sp>
      <p:graphicFrame>
        <p:nvGraphicFramePr>
          <p:cNvPr id="8" name="Content Placeholder 4">
            <a:extLst>
              <a:ext uri="{FF2B5EF4-FFF2-40B4-BE49-F238E27FC236}">
                <a16:creationId xmlns:a16="http://schemas.microsoft.com/office/drawing/2014/main" id="{9BD7F826-6EA1-494A-A5E9-58D14624571A}"/>
              </a:ext>
            </a:extLst>
          </p:cNvPr>
          <p:cNvGraphicFramePr>
            <a:graphicFrameLocks noGrp="1"/>
          </p:cNvGraphicFramePr>
          <p:nvPr>
            <p:ph idx="1"/>
            <p:extLst>
              <p:ext uri="{D42A27DB-BD31-4B8C-83A1-F6EECF244321}">
                <p14:modId xmlns:p14="http://schemas.microsoft.com/office/powerpoint/2010/main" val="3363360307"/>
              </p:ext>
            </p:extLst>
          </p:nvPr>
        </p:nvGraphicFramePr>
        <p:xfrm>
          <a:off x="684213" y="1600200"/>
          <a:ext cx="7848600" cy="2692896"/>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1">
            <a:extLst>
              <a:ext uri="{FF2B5EF4-FFF2-40B4-BE49-F238E27FC236}">
                <a16:creationId xmlns:a16="http://schemas.microsoft.com/office/drawing/2014/main" id="{31FE4E31-7E61-46BB-B912-A08ADA488F6A}"/>
              </a:ext>
            </a:extLst>
          </p:cNvPr>
          <p:cNvSpPr txBox="1">
            <a:spLocks/>
          </p:cNvSpPr>
          <p:nvPr/>
        </p:nvSpPr>
        <p:spPr bwMode="auto">
          <a:xfrm>
            <a:off x="683568" y="4293096"/>
            <a:ext cx="784887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DB87E"/>
              </a:buClr>
              <a:buChar char="•"/>
              <a:defRPr sz="2400">
                <a:solidFill>
                  <a:schemeClr val="tx1"/>
                </a:solidFill>
                <a:latin typeface="HelveticaNeueLT Std Med"/>
                <a:ea typeface="+mn-ea"/>
                <a:cs typeface="+mn-cs"/>
              </a:defRPr>
            </a:lvl1pPr>
            <a:lvl2pPr marL="742950" indent="-285750" algn="l" rtl="0" eaLnBrk="1" fontAlgn="base" hangingPunct="1">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1" fontAlgn="base" hangingPunct="1">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1" fontAlgn="base" hangingPunct="1">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1" fontAlgn="base" hangingPunct="1">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r>
              <a:rPr lang="en-US" sz="1600" kern="0" dirty="0">
                <a:latin typeface="Helvetica Neue" panose="02000503000000020004" pitchFamily="2" charset="0"/>
              </a:rPr>
              <a:t>Several cases studies raised issues relating to</a:t>
            </a:r>
          </a:p>
          <a:p>
            <a:pPr lvl="1"/>
            <a:r>
              <a:rPr lang="en-US" sz="1600" b="1" kern="0" dirty="0">
                <a:latin typeface="Helvetica Neue" panose="02000503000000020004" pitchFamily="2" charset="0"/>
              </a:rPr>
              <a:t>Lack of regulation</a:t>
            </a:r>
            <a:r>
              <a:rPr lang="en-US" sz="1600" kern="0" dirty="0">
                <a:latin typeface="Helvetica Neue" panose="02000503000000020004" pitchFamily="2" charset="0"/>
              </a:rPr>
              <a:t> requiring environmental, social and governance/SDG reporting</a:t>
            </a:r>
          </a:p>
          <a:p>
            <a:pPr lvl="1"/>
            <a:r>
              <a:rPr lang="en-US" sz="1600" b="1" kern="0" dirty="0">
                <a:latin typeface="Helvetica Neue" panose="02000503000000020004" pitchFamily="2" charset="0"/>
              </a:rPr>
              <a:t>Lack of coordination among different authorities </a:t>
            </a:r>
            <a:r>
              <a:rPr lang="en-US" sz="1600" kern="0" dirty="0">
                <a:latin typeface="Helvetica Neue" panose="02000503000000020004" pitchFamily="2" charset="0"/>
              </a:rPr>
              <a:t>in charge, including coordination between accounting standards and requirements in the area of environmental, social and governance and SDG reporting</a:t>
            </a:r>
          </a:p>
          <a:p>
            <a:pPr lvl="1"/>
            <a:r>
              <a:rPr lang="en-US" sz="1600" kern="0" dirty="0">
                <a:latin typeface="Helvetica Neue" panose="02000503000000020004" pitchFamily="2" charset="0"/>
              </a:rPr>
              <a:t>Existence of </a:t>
            </a:r>
            <a:r>
              <a:rPr lang="en-US" sz="1600" b="1" kern="0" dirty="0">
                <a:latin typeface="Helvetica Neue" panose="02000503000000020004" pitchFamily="2" charset="0"/>
              </a:rPr>
              <a:t>several entities in charge of different type of companies</a:t>
            </a:r>
          </a:p>
          <a:p>
            <a:endParaRPr lang="en-CH" sz="1800" kern="0" dirty="0">
              <a:latin typeface="+mj-lt"/>
            </a:endParaRPr>
          </a:p>
        </p:txBody>
      </p:sp>
    </p:spTree>
    <p:extLst>
      <p:ext uri="{BB962C8B-B14F-4D97-AF65-F5344CB8AC3E}">
        <p14:creationId xmlns:p14="http://schemas.microsoft.com/office/powerpoint/2010/main" val="3444533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370264-36F9-4A79-A91A-748A381D53A7}"/>
              </a:ext>
            </a:extLst>
          </p:cNvPr>
          <p:cNvSpPr/>
          <p:nvPr/>
        </p:nvSpPr>
        <p:spPr>
          <a:xfrm>
            <a:off x="871630" y="2093414"/>
            <a:ext cx="7632848" cy="1938992"/>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sz="2000" dirty="0">
                <a:solidFill>
                  <a:srgbClr val="000000"/>
                </a:solidFill>
                <a:latin typeface="Helvetica Neue" panose="02000503000000020004" pitchFamily="2" charset="0"/>
              </a:rPr>
              <a:t>Str</a:t>
            </a:r>
            <a:r>
              <a:rPr kumimoji="0" lang="en-US" sz="200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engthening the capacities of Governments to </a:t>
            </a:r>
            <a:r>
              <a:rPr kumimoji="0" lang="en-US" sz="2000" i="0" u="none" strike="noStrike" kern="1200" cap="none" spc="0" normalizeH="0" baseline="0" noProof="0" dirty="0">
                <a:ln>
                  <a:noFill/>
                </a:ln>
                <a:solidFill>
                  <a:srgbClr val="0070C0"/>
                </a:solidFill>
                <a:effectLst/>
                <a:uLnTx/>
                <a:uFillTx/>
                <a:latin typeface="Helvetica Neue" panose="02000503000000020004" pitchFamily="2" charset="0"/>
                <a:ea typeface="Helvetica Neue" panose="02000503000000020004" pitchFamily="2" charset="0"/>
                <a:cs typeface="Helvetica Neue" panose="02000503000000020004" pitchFamily="2" charset="0"/>
              </a:rPr>
              <a:t>measure and monitor the private sector contribution to the 2030 Agenda </a:t>
            </a:r>
            <a:r>
              <a:rPr kumimoji="0" lang="en-US" sz="200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for Sustainable Development, in particular on </a:t>
            </a:r>
            <a:r>
              <a:rPr kumimoji="0" lang="en-US" sz="2000" i="0" u="none" strike="noStrike" kern="1200" cap="none" spc="0" normalizeH="0" baseline="0" noProof="0" dirty="0">
                <a:ln>
                  <a:noFill/>
                </a:ln>
                <a:solidFill>
                  <a:srgbClr val="0070C0"/>
                </a:solidFill>
                <a:effectLst/>
                <a:uLnTx/>
                <a:uFillTx/>
                <a:latin typeface="Helvetica Neue" panose="02000503000000020004" pitchFamily="2" charset="0"/>
                <a:ea typeface="Helvetica Neue" panose="02000503000000020004" pitchFamily="2" charset="0"/>
                <a:cs typeface="Helvetica Neue" panose="02000503000000020004" pitchFamily="2" charset="0"/>
              </a:rPr>
              <a:t>target</a:t>
            </a:r>
            <a:r>
              <a:rPr kumimoji="0" lang="en-CH" sz="2000" i="0" u="none" strike="noStrike" kern="1200" cap="none" spc="0" normalizeH="0" baseline="0" noProof="0" dirty="0">
                <a:ln>
                  <a:noFill/>
                </a:ln>
                <a:solidFill>
                  <a:srgbClr val="0070C0"/>
                </a:solidFill>
                <a:effectLst/>
                <a:uLnTx/>
                <a:uFillTx/>
                <a:latin typeface="Helvetica Neue" panose="02000503000000020004" pitchFamily="2" charset="0"/>
                <a:ea typeface="Helvetica Neue" panose="02000503000000020004" pitchFamily="2" charset="0"/>
                <a:cs typeface="Helvetica Neue" panose="02000503000000020004" pitchFamily="2" charset="0"/>
              </a:rPr>
              <a:t> 12.6 </a:t>
            </a:r>
            <a:r>
              <a:rPr kumimoji="0" lang="en-CH" sz="2000" i="1"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Encourage companies, especially large and transnational companies, to adopt sustainable practices and to integrate sustainability information into their reporting cycle. </a:t>
            </a:r>
            <a:endParaRPr kumimoji="0" lang="en-US" sz="2000" i="1"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extBox 1">
            <a:extLst>
              <a:ext uri="{FF2B5EF4-FFF2-40B4-BE49-F238E27FC236}">
                <a16:creationId xmlns:a16="http://schemas.microsoft.com/office/drawing/2014/main" id="{56D72D10-E387-4E4C-8338-65F414B70053}"/>
              </a:ext>
            </a:extLst>
          </p:cNvPr>
          <p:cNvSpPr txBox="1"/>
          <p:nvPr/>
        </p:nvSpPr>
        <p:spPr>
          <a:xfrm>
            <a:off x="3491880" y="4495331"/>
            <a:ext cx="4464496" cy="11129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SDG indicator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pitchFamily="34" charset="0"/>
                <a:ea typeface="+mn-ea"/>
                <a:cs typeface="Arial" pitchFamily="34" charset="0"/>
              </a:rPr>
              <a:t>12.6.1 Number of companies publishing sustainability reports. </a:t>
            </a:r>
            <a:endParaRPr kumimoji="0" lang="en-US" sz="1600" b="0"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13" name="Picture 12">
            <a:extLst>
              <a:ext uri="{FF2B5EF4-FFF2-40B4-BE49-F238E27FC236}">
                <a16:creationId xmlns:a16="http://schemas.microsoft.com/office/drawing/2014/main" id="{C74A397E-D8DD-4383-900E-010AEE8CAA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4338173"/>
            <a:ext cx="1427237" cy="1427237"/>
          </a:xfrm>
          <a:prstGeom prst="rect">
            <a:avLst/>
          </a:prstGeom>
        </p:spPr>
      </p:pic>
      <p:sp>
        <p:nvSpPr>
          <p:cNvPr id="6" name="Title 3">
            <a:extLst>
              <a:ext uri="{FF2B5EF4-FFF2-40B4-BE49-F238E27FC236}">
                <a16:creationId xmlns:a16="http://schemas.microsoft.com/office/drawing/2014/main" id="{FFB0C13F-B3FA-4A90-83C6-79DA14272766}"/>
              </a:ext>
            </a:extLst>
          </p:cNvPr>
          <p:cNvSpPr txBox="1">
            <a:spLocks/>
          </p:cNvSpPr>
          <p:nvPr/>
        </p:nvSpPr>
        <p:spPr bwMode="auto">
          <a:xfrm>
            <a:off x="-553491" y="1213884"/>
            <a:ext cx="7056784" cy="64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lgn="ctr" rtl="0" eaLnBrk="1" fontAlgn="base" hangingPunct="1">
              <a:spcBef>
                <a:spcPct val="0"/>
              </a:spcBef>
              <a:spcAft>
                <a:spcPct val="0"/>
              </a:spcAft>
              <a:defRPr sz="4000" b="1">
                <a:solidFill>
                  <a:srgbClr val="CDB87E"/>
                </a:solidFill>
                <a:latin typeface="Eurostile LT Std Bold"/>
                <a:ea typeface="+mj-ea"/>
                <a:cs typeface="+mj-cs"/>
              </a:defRPr>
            </a:lvl1pPr>
            <a:lvl2pPr algn="l" rtl="0" eaLnBrk="1" fontAlgn="base" hangingPunct="1">
              <a:spcBef>
                <a:spcPct val="0"/>
              </a:spcBef>
              <a:spcAft>
                <a:spcPct val="0"/>
              </a:spcAft>
              <a:defRPr sz="2800" b="1">
                <a:solidFill>
                  <a:srgbClr val="4F91CD"/>
                </a:solidFill>
                <a:latin typeface="Eurostile LT Std Bold" pitchFamily="34" charset="0"/>
                <a:cs typeface="Arial" charset="0"/>
              </a:defRPr>
            </a:lvl2pPr>
            <a:lvl3pPr algn="l" rtl="0" eaLnBrk="1" fontAlgn="base" hangingPunct="1">
              <a:spcBef>
                <a:spcPct val="0"/>
              </a:spcBef>
              <a:spcAft>
                <a:spcPct val="0"/>
              </a:spcAft>
              <a:defRPr sz="2800" b="1">
                <a:solidFill>
                  <a:srgbClr val="4F91CD"/>
                </a:solidFill>
                <a:latin typeface="Eurostile LT Std Bold" pitchFamily="34" charset="0"/>
                <a:cs typeface="Arial" charset="0"/>
              </a:defRPr>
            </a:lvl3pPr>
            <a:lvl4pPr algn="l" rtl="0" eaLnBrk="1" fontAlgn="base" hangingPunct="1">
              <a:spcBef>
                <a:spcPct val="0"/>
              </a:spcBef>
              <a:spcAft>
                <a:spcPct val="0"/>
              </a:spcAft>
              <a:defRPr sz="2800" b="1">
                <a:solidFill>
                  <a:srgbClr val="4F91CD"/>
                </a:solidFill>
                <a:latin typeface="Eurostile LT Std Bold" pitchFamily="34" charset="0"/>
                <a:cs typeface="Arial" charset="0"/>
              </a:defRPr>
            </a:lvl4pPr>
            <a:lvl5pPr algn="l" rtl="0" eaLnBrk="1" fontAlgn="base" hangingPunct="1">
              <a:spcBef>
                <a:spcPct val="0"/>
              </a:spcBef>
              <a:spcAft>
                <a:spcPct val="0"/>
              </a:spcAft>
              <a:defRPr sz="2800" b="1">
                <a:solidFill>
                  <a:srgbClr val="4F91CD"/>
                </a:solidFill>
                <a:latin typeface="Eurostile LT Std Bold" pitchFamily="34"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kern="0" dirty="0">
                <a:cs typeface="Arial"/>
              </a:rPr>
              <a:t>Development Account 11</a:t>
            </a:r>
            <a:r>
              <a:rPr lang="en-US" sz="2800" kern="0" baseline="30000" dirty="0">
                <a:cs typeface="Arial"/>
              </a:rPr>
              <a:t>th</a:t>
            </a:r>
            <a:r>
              <a:rPr lang="en-US" sz="2800" kern="0" dirty="0">
                <a:cs typeface="Arial"/>
              </a:rPr>
              <a:t> Tranche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800" kern="0" dirty="0">
                <a:cs typeface="Arial"/>
              </a:rPr>
              <a:t>Project Background</a:t>
            </a:r>
            <a:endParaRPr kumimoji="0" lang="en-US" sz="2800" b="1" i="0" u="none" strike="noStrike" kern="0" cap="none" spc="0" normalizeH="0" baseline="0" noProof="0" dirty="0">
              <a:ln>
                <a:noFill/>
              </a:ln>
              <a:solidFill>
                <a:srgbClr val="CDB87E"/>
              </a:solidFill>
              <a:effectLst/>
              <a:uLnTx/>
              <a:uFillTx/>
              <a:latin typeface="Eurostile LT Std Bold"/>
              <a:ea typeface="+mj-ea"/>
              <a:cs typeface="Arial"/>
            </a:endParaRPr>
          </a:p>
        </p:txBody>
      </p:sp>
    </p:spTree>
    <p:extLst>
      <p:ext uri="{BB962C8B-B14F-4D97-AF65-F5344CB8AC3E}">
        <p14:creationId xmlns:p14="http://schemas.microsoft.com/office/powerpoint/2010/main" val="968916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5A1F8D-BDAA-4FC0-B4E4-129E4C09AB88}"/>
              </a:ext>
            </a:extLst>
          </p:cNvPr>
          <p:cNvSpPr>
            <a:spLocks noGrp="1"/>
          </p:cNvSpPr>
          <p:nvPr>
            <p:ph type="title"/>
          </p:nvPr>
        </p:nvSpPr>
        <p:spPr/>
        <p:txBody>
          <a:bodyPr/>
          <a:lstStyle/>
          <a:p>
            <a:r>
              <a:rPr lang="en-US" dirty="0"/>
              <a:t>SMEs</a:t>
            </a:r>
            <a:endParaRPr lang="en-CH" dirty="0"/>
          </a:p>
        </p:txBody>
      </p:sp>
      <p:graphicFrame>
        <p:nvGraphicFramePr>
          <p:cNvPr id="11" name="Content Placeholder 4">
            <a:extLst>
              <a:ext uri="{FF2B5EF4-FFF2-40B4-BE49-F238E27FC236}">
                <a16:creationId xmlns:a16="http://schemas.microsoft.com/office/drawing/2014/main" id="{4726AEE4-3C35-4363-A957-B7344FE537D6}"/>
              </a:ext>
            </a:extLst>
          </p:cNvPr>
          <p:cNvGraphicFramePr>
            <a:graphicFrameLocks noGrp="1"/>
          </p:cNvGraphicFramePr>
          <p:nvPr>
            <p:ph idx="1"/>
            <p:extLst>
              <p:ext uri="{D42A27DB-BD31-4B8C-83A1-F6EECF244321}">
                <p14:modId xmlns:p14="http://schemas.microsoft.com/office/powerpoint/2010/main" val="2907854266"/>
              </p:ext>
            </p:extLst>
          </p:nvPr>
        </p:nvGraphicFramePr>
        <p:xfrm>
          <a:off x="985426" y="1275216"/>
          <a:ext cx="3625139"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0F5F25A6-1965-453D-B686-CA060D8ABA7D}"/>
              </a:ext>
            </a:extLst>
          </p:cNvPr>
          <p:cNvSpPr txBox="1"/>
          <p:nvPr/>
        </p:nvSpPr>
        <p:spPr>
          <a:xfrm>
            <a:off x="4570719" y="1940924"/>
            <a:ext cx="3960440" cy="3877985"/>
          </a:xfrm>
          <a:prstGeom prst="rect">
            <a:avLst/>
          </a:prstGeom>
          <a:noFill/>
        </p:spPr>
        <p:txBody>
          <a:bodyPr wrap="square" rtlCol="0">
            <a:spAutoFit/>
          </a:bodyPr>
          <a:lstStyle/>
          <a:p>
            <a:pPr marL="285750" indent="-285750">
              <a:spcBef>
                <a:spcPts val="600"/>
              </a:spcBef>
              <a:spcAft>
                <a:spcPts val="600"/>
              </a:spcAft>
              <a:buFontTx/>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SMEs provide </a:t>
            </a:r>
            <a:r>
              <a:rPr lang="en-US" b="1" dirty="0">
                <a:latin typeface="Helvetica Neue" panose="02000503000000020004" pitchFamily="2" charset="0"/>
                <a:ea typeface="Helvetica Neue" panose="02000503000000020004" pitchFamily="2" charset="0"/>
                <a:cs typeface="Helvetica Neue" panose="02000503000000020004" pitchFamily="2" charset="0"/>
              </a:rPr>
              <a:t>high disclosures</a:t>
            </a:r>
            <a:r>
              <a:rPr lang="en-US" dirty="0">
                <a:latin typeface="Helvetica Neue" panose="02000503000000020004" pitchFamily="2" charset="0"/>
                <a:ea typeface="Helvetica Neue" panose="02000503000000020004" pitchFamily="2" charset="0"/>
                <a:cs typeface="Helvetica Neue" panose="02000503000000020004" pitchFamily="2" charset="0"/>
              </a:rPr>
              <a:t> in the </a:t>
            </a:r>
            <a:r>
              <a:rPr lang="en-US" b="1" dirty="0">
                <a:latin typeface="Helvetica Neue" panose="02000503000000020004" pitchFamily="2" charset="0"/>
                <a:ea typeface="Helvetica Neue" panose="02000503000000020004" pitchFamily="2" charset="0"/>
                <a:cs typeface="Helvetica Neue" panose="02000503000000020004" pitchFamily="2" charset="0"/>
              </a:rPr>
              <a:t>economic</a:t>
            </a:r>
            <a:r>
              <a:rPr lang="en-US" dirty="0">
                <a:latin typeface="Helvetica Neue" panose="02000503000000020004" pitchFamily="2" charset="0"/>
                <a:ea typeface="Helvetica Neue" panose="02000503000000020004" pitchFamily="2" charset="0"/>
                <a:cs typeface="Helvetica Neue" panose="02000503000000020004" pitchFamily="2" charset="0"/>
              </a:rPr>
              <a:t> area </a:t>
            </a:r>
          </a:p>
          <a:p>
            <a:pPr marL="285750" indent="-285750">
              <a:spcBef>
                <a:spcPts val="600"/>
              </a:spcBef>
              <a:spcAft>
                <a:spcPts val="600"/>
              </a:spcAft>
              <a:buFontTx/>
              <a:buChar char="-"/>
            </a:pPr>
            <a:r>
              <a:rPr lang="en-US" b="1" dirty="0">
                <a:latin typeface="Helvetica Neue" panose="02000503000000020004" pitchFamily="2" charset="0"/>
                <a:ea typeface="Helvetica Neue" panose="02000503000000020004" pitchFamily="2" charset="0"/>
                <a:cs typeface="Helvetica Neue" panose="02000503000000020004" pitchFamily="2" charset="0"/>
              </a:rPr>
              <a:t>Good disclosure </a:t>
            </a:r>
            <a:r>
              <a:rPr lang="en-US" dirty="0">
                <a:latin typeface="Helvetica Neue" panose="02000503000000020004" pitchFamily="2" charset="0"/>
                <a:ea typeface="Helvetica Neue" panose="02000503000000020004" pitchFamily="2" charset="0"/>
                <a:cs typeface="Helvetica Neue" panose="02000503000000020004" pitchFamily="2" charset="0"/>
              </a:rPr>
              <a:t>in </a:t>
            </a:r>
            <a:r>
              <a:rPr lang="en-US" b="1" dirty="0">
                <a:latin typeface="Helvetica Neue" panose="02000503000000020004" pitchFamily="2" charset="0"/>
                <a:ea typeface="Helvetica Neue" panose="02000503000000020004" pitchFamily="2" charset="0"/>
                <a:cs typeface="Helvetica Neue" panose="02000503000000020004" pitchFamily="2" charset="0"/>
              </a:rPr>
              <a:t>social </a:t>
            </a:r>
            <a:r>
              <a:rPr lang="en-US" dirty="0">
                <a:latin typeface="Helvetica Neue" panose="02000503000000020004" pitchFamily="2" charset="0"/>
                <a:ea typeface="Helvetica Neue" panose="02000503000000020004" pitchFamily="2" charset="0"/>
                <a:cs typeface="Helvetica Neue" panose="02000503000000020004" pitchFamily="2" charset="0"/>
              </a:rPr>
              <a:t>area</a:t>
            </a:r>
          </a:p>
          <a:p>
            <a:pPr marL="285750" indent="-285750">
              <a:spcBef>
                <a:spcPts val="600"/>
              </a:spcBef>
              <a:spcAft>
                <a:spcPts val="600"/>
              </a:spcAft>
              <a:buFontTx/>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The most </a:t>
            </a:r>
            <a:r>
              <a:rPr lang="en-US" b="1" dirty="0">
                <a:latin typeface="Helvetica Neue" panose="02000503000000020004" pitchFamily="2" charset="0"/>
                <a:ea typeface="Helvetica Neue" panose="02000503000000020004" pitchFamily="2" charset="0"/>
                <a:cs typeface="Helvetica Neue" panose="02000503000000020004" pitchFamily="2" charset="0"/>
              </a:rPr>
              <a:t>challenging</a:t>
            </a:r>
            <a:r>
              <a:rPr lang="en-US" dirty="0">
                <a:latin typeface="Helvetica Neue" panose="02000503000000020004" pitchFamily="2" charset="0"/>
                <a:ea typeface="Helvetica Neue" panose="02000503000000020004" pitchFamily="2" charset="0"/>
                <a:cs typeface="Helvetica Neue" panose="02000503000000020004" pitchFamily="2" charset="0"/>
              </a:rPr>
              <a:t> areas are the </a:t>
            </a:r>
            <a:r>
              <a:rPr lang="en-US" b="1" dirty="0">
                <a:latin typeface="Helvetica Neue" panose="02000503000000020004" pitchFamily="2" charset="0"/>
                <a:ea typeface="Helvetica Neue" panose="02000503000000020004" pitchFamily="2" charset="0"/>
                <a:cs typeface="Helvetica Neue" panose="02000503000000020004" pitchFamily="2" charset="0"/>
              </a:rPr>
              <a:t>institutional</a:t>
            </a:r>
            <a:r>
              <a:rPr lang="en-US" dirty="0">
                <a:latin typeface="Helvetica Neue" panose="02000503000000020004" pitchFamily="2" charset="0"/>
                <a:ea typeface="Helvetica Neue" panose="02000503000000020004" pitchFamily="2" charset="0"/>
                <a:cs typeface="Helvetica Neue" panose="02000503000000020004" pitchFamily="2" charset="0"/>
              </a:rPr>
              <a:t> and </a:t>
            </a:r>
            <a:r>
              <a:rPr lang="en-US" b="1" dirty="0">
                <a:latin typeface="Helvetica Neue" panose="02000503000000020004" pitchFamily="2" charset="0"/>
                <a:ea typeface="Helvetica Neue" panose="02000503000000020004" pitchFamily="2" charset="0"/>
                <a:cs typeface="Helvetica Neue" panose="02000503000000020004" pitchFamily="2" charset="0"/>
              </a:rPr>
              <a:t>environmental</a:t>
            </a:r>
            <a:r>
              <a:rPr lang="en-US" dirty="0">
                <a:latin typeface="Helvetica Neue" panose="02000503000000020004" pitchFamily="2" charset="0"/>
                <a:ea typeface="Helvetica Neue" panose="02000503000000020004" pitchFamily="2" charset="0"/>
                <a:cs typeface="Helvetica Neue" panose="02000503000000020004" pitchFamily="2" charset="0"/>
              </a:rPr>
              <a:t> areas. </a:t>
            </a:r>
          </a:p>
          <a:p>
            <a:pPr marL="285750" indent="-285750">
              <a:spcBef>
                <a:spcPts val="600"/>
              </a:spcBef>
              <a:spcAft>
                <a:spcPts val="600"/>
              </a:spcAft>
              <a:buFontTx/>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In many instances, the company is already providing </a:t>
            </a:r>
            <a:r>
              <a:rPr lang="en-US" b="1" dirty="0">
                <a:latin typeface="Helvetica Neue" panose="02000503000000020004" pitchFamily="2" charset="0"/>
                <a:ea typeface="Helvetica Neue" panose="02000503000000020004" pitchFamily="2" charset="0"/>
                <a:cs typeface="Helvetica Neue" panose="02000503000000020004" pitchFamily="2" charset="0"/>
              </a:rPr>
              <a:t>qualitative information </a:t>
            </a:r>
            <a:r>
              <a:rPr lang="en-US" dirty="0">
                <a:latin typeface="Helvetica Neue" panose="02000503000000020004" pitchFamily="2" charset="0"/>
                <a:ea typeface="Helvetica Neue" panose="02000503000000020004" pitchFamily="2" charset="0"/>
                <a:cs typeface="Helvetica Neue" panose="02000503000000020004" pitchFamily="2" charset="0"/>
              </a:rPr>
              <a:t>and is </a:t>
            </a:r>
            <a:r>
              <a:rPr lang="en-US" b="1" dirty="0">
                <a:latin typeface="Helvetica Neue" panose="02000503000000020004" pitchFamily="2" charset="0"/>
                <a:ea typeface="Helvetica Neue" panose="02000503000000020004" pitchFamily="2" charset="0"/>
                <a:cs typeface="Helvetica Neue" panose="02000503000000020004" pitchFamily="2" charset="0"/>
              </a:rPr>
              <a:t>planning to provide quantitative </a:t>
            </a:r>
            <a:r>
              <a:rPr lang="en-US" dirty="0">
                <a:latin typeface="Helvetica Neue" panose="02000503000000020004" pitchFamily="2" charset="0"/>
                <a:ea typeface="Helvetica Neue" panose="02000503000000020004" pitchFamily="2" charset="0"/>
                <a:cs typeface="Helvetica Neue" panose="02000503000000020004" pitchFamily="2" charset="0"/>
              </a:rPr>
              <a:t>disclosures in line with the guidance on core indicators</a:t>
            </a:r>
            <a:endParaRPr lang="en-CH" b="1" dirty="0">
              <a:latin typeface="Helvetica Neue" panose="02000503000000020004" pitchFamily="2" charset="0"/>
              <a:ea typeface="Helvetica Neue" panose="02000503000000020004" pitchFamily="2" charset="0"/>
              <a:cs typeface="Helvetica Neue" panose="02000503000000020004" pitchFamily="2" charset="0"/>
            </a:endParaRPr>
          </a:p>
        </p:txBody>
      </p:sp>
      <p:graphicFrame>
        <p:nvGraphicFramePr>
          <p:cNvPr id="16" name="Chart 15">
            <a:extLst>
              <a:ext uri="{FF2B5EF4-FFF2-40B4-BE49-F238E27FC236}">
                <a16:creationId xmlns:a16="http://schemas.microsoft.com/office/drawing/2014/main" id="{EDE022A7-2793-4060-882D-4B5C77F1A3AE}"/>
              </a:ext>
            </a:extLst>
          </p:cNvPr>
          <p:cNvGraphicFramePr>
            <a:graphicFrameLocks/>
          </p:cNvGraphicFramePr>
          <p:nvPr>
            <p:extLst>
              <p:ext uri="{D42A27DB-BD31-4B8C-83A1-F6EECF244321}">
                <p14:modId xmlns:p14="http://schemas.microsoft.com/office/powerpoint/2010/main" val="325722956"/>
              </p:ext>
            </p:extLst>
          </p:nvPr>
        </p:nvGraphicFramePr>
        <p:xfrm>
          <a:off x="928858" y="3886200"/>
          <a:ext cx="3661143"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07C239D6-06AE-467F-AD5A-F81FF70CD223}"/>
              </a:ext>
            </a:extLst>
          </p:cNvPr>
          <p:cNvSpPr txBox="1"/>
          <p:nvPr/>
        </p:nvSpPr>
        <p:spPr>
          <a:xfrm>
            <a:off x="204021" y="4018416"/>
            <a:ext cx="923330" cy="2286000"/>
          </a:xfrm>
          <a:prstGeom prst="rect">
            <a:avLst/>
          </a:prstGeom>
          <a:noFill/>
        </p:spPr>
        <p:txBody>
          <a:bodyPr vert="vert270" wrap="square">
            <a:spAutoFit/>
          </a:bodyPr>
          <a:lstStyle/>
          <a:p>
            <a:pPr algn="ctr" rtl="0">
              <a:defRPr sz="2400" b="0" i="0" u="none" strike="noStrike" kern="1200" spc="0" baseline="0">
                <a:solidFill>
                  <a:srgbClr val="000000">
                    <a:lumMod val="65000"/>
                    <a:lumOff val="35000"/>
                  </a:srgbClr>
                </a:solidFill>
                <a:latin typeface="+mn-lt"/>
                <a:ea typeface="+mn-ea"/>
                <a:cs typeface="+mn-cs"/>
              </a:defRPr>
            </a:pPr>
            <a:r>
              <a:rPr lang="en-US" sz="1600" dirty="0"/>
              <a:t>Share of difficult to report or not reported indicators by area</a:t>
            </a:r>
          </a:p>
        </p:txBody>
      </p:sp>
      <p:sp>
        <p:nvSpPr>
          <p:cNvPr id="20" name="TextBox 19">
            <a:extLst>
              <a:ext uri="{FF2B5EF4-FFF2-40B4-BE49-F238E27FC236}">
                <a16:creationId xmlns:a16="http://schemas.microsoft.com/office/drawing/2014/main" id="{433C2F88-A1DE-4FE2-962C-87540E1746CD}"/>
              </a:ext>
            </a:extLst>
          </p:cNvPr>
          <p:cNvSpPr txBox="1"/>
          <p:nvPr/>
        </p:nvSpPr>
        <p:spPr>
          <a:xfrm>
            <a:off x="533128" y="1782892"/>
            <a:ext cx="677108" cy="1937416"/>
          </a:xfrm>
          <a:prstGeom prst="rect">
            <a:avLst/>
          </a:prstGeom>
          <a:noFill/>
        </p:spPr>
        <p:txBody>
          <a:bodyPr vert="vert270" wrap="square">
            <a:spAutoFit/>
          </a:bodyPr>
          <a:lstStyle/>
          <a:p>
            <a:pPr algn="ctr" rtl="0">
              <a:defRPr sz="2800" b="0" i="0" u="none" strike="noStrike" kern="1200" spc="0" baseline="0">
                <a:solidFill>
                  <a:srgbClr val="000000">
                    <a:lumMod val="65000"/>
                    <a:lumOff val="35000"/>
                  </a:srgbClr>
                </a:solidFill>
                <a:latin typeface="+mn-lt"/>
                <a:ea typeface="+mn-ea"/>
                <a:cs typeface="+mn-cs"/>
              </a:defRPr>
            </a:pPr>
            <a:r>
              <a:rPr lang="en-US" sz="1600" dirty="0"/>
              <a:t>Applicability of core indicators</a:t>
            </a:r>
          </a:p>
        </p:txBody>
      </p:sp>
      <p:sp>
        <p:nvSpPr>
          <p:cNvPr id="9" name="Text Placeholder 2">
            <a:extLst>
              <a:ext uri="{FF2B5EF4-FFF2-40B4-BE49-F238E27FC236}">
                <a16:creationId xmlns:a16="http://schemas.microsoft.com/office/drawing/2014/main" id="{79479DCB-AC63-43A7-8A47-B826B604B007}"/>
              </a:ext>
            </a:extLst>
          </p:cNvPr>
          <p:cNvSpPr>
            <a:spLocks noGrp="1"/>
          </p:cNvSpPr>
          <p:nvPr>
            <p:ph type="body" sz="quarter" idx="10"/>
          </p:nvPr>
        </p:nvSpPr>
        <p:spPr>
          <a:xfrm>
            <a:off x="5364163" y="431800"/>
            <a:ext cx="3168650" cy="269875"/>
          </a:xfrm>
        </p:spPr>
        <p:txBody>
          <a:bodyPr/>
          <a:lstStyle/>
          <a:p>
            <a:r>
              <a:rPr lang="en-US" dirty="0"/>
              <a:t>Findings of the Case Studies</a:t>
            </a:r>
            <a:endParaRPr lang="en-CH" dirty="0"/>
          </a:p>
        </p:txBody>
      </p:sp>
    </p:spTree>
    <p:extLst>
      <p:ext uri="{BB962C8B-B14F-4D97-AF65-F5344CB8AC3E}">
        <p14:creationId xmlns:p14="http://schemas.microsoft.com/office/powerpoint/2010/main" val="1239985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03B562-FDD6-4406-AFA9-B8F06C937771}"/>
              </a:ext>
            </a:extLst>
          </p:cNvPr>
          <p:cNvSpPr>
            <a:spLocks noGrp="1"/>
          </p:cNvSpPr>
          <p:nvPr>
            <p:ph type="subTitle" idx="1"/>
          </p:nvPr>
        </p:nvSpPr>
        <p:spPr>
          <a:xfrm>
            <a:off x="994729" y="836712"/>
            <a:ext cx="6768752" cy="575940"/>
          </a:xfrm>
        </p:spPr>
        <p:txBody>
          <a:bodyPr/>
          <a:lstStyle/>
          <a:p>
            <a:pPr>
              <a:spcBef>
                <a:spcPct val="0"/>
              </a:spcBef>
            </a:pPr>
            <a:r>
              <a:rPr lang="en-US" altLang="en-US" sz="2800" dirty="0"/>
              <a:t>Case studies Outcome</a:t>
            </a:r>
            <a:endParaRPr lang="en-US" sz="2800" dirty="0">
              <a:solidFill>
                <a:srgbClr val="0070C0"/>
              </a:solidFill>
              <a:ea typeface="+mj-ea"/>
              <a:cs typeface="+mj-cs"/>
            </a:endParaRPr>
          </a:p>
        </p:txBody>
      </p:sp>
      <p:sp>
        <p:nvSpPr>
          <p:cNvPr id="20" name="Rectangle 4">
            <a:extLst>
              <a:ext uri="{FF2B5EF4-FFF2-40B4-BE49-F238E27FC236}">
                <a16:creationId xmlns:a16="http://schemas.microsoft.com/office/drawing/2014/main" id="{F9CFCC67-CF08-4C1F-885A-330829C7766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H" altLang="en-CH" sz="1800" b="0" i="0" u="none" strike="noStrike" cap="none" normalizeH="0" baseline="0" dirty="0">
              <a:ln>
                <a:noFill/>
              </a:ln>
              <a:solidFill>
                <a:schemeClr val="tx1"/>
              </a:solidFill>
              <a:effectLst/>
              <a:latin typeface="Arial" panose="020B0604020202020204" pitchFamily="34" charset="0"/>
            </a:endParaRPr>
          </a:p>
        </p:txBody>
      </p:sp>
      <p:pic>
        <p:nvPicPr>
          <p:cNvPr id="12" name="Graphic 5">
            <a:extLst>
              <a:ext uri="{FF2B5EF4-FFF2-40B4-BE49-F238E27FC236}">
                <a16:creationId xmlns:a16="http://schemas.microsoft.com/office/drawing/2014/main" id="{1D540F17-41AD-48EA-AA5D-2FDD1AAC1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9" y="5293103"/>
            <a:ext cx="1966393" cy="1570657"/>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2" name="TextBox 1">
            <a:extLst>
              <a:ext uri="{FF2B5EF4-FFF2-40B4-BE49-F238E27FC236}">
                <a16:creationId xmlns:a16="http://schemas.microsoft.com/office/drawing/2014/main" id="{C9379A6B-ABBD-4AE9-9BA1-83D8D93205B8}"/>
              </a:ext>
            </a:extLst>
          </p:cNvPr>
          <p:cNvSpPr txBox="1"/>
          <p:nvPr/>
        </p:nvSpPr>
        <p:spPr>
          <a:xfrm>
            <a:off x="971600" y="1268760"/>
            <a:ext cx="6934472" cy="3970318"/>
          </a:xfrm>
          <a:prstGeom prst="rect">
            <a:avLst/>
          </a:prstGeom>
          <a:noFill/>
        </p:spPr>
        <p:txBody>
          <a:bodyPr wrap="square" rtlCol="0">
            <a:spAutoFit/>
          </a:bodyPr>
          <a:lstStyle/>
          <a:p>
            <a:endParaRPr lang="en-US" dirty="0"/>
          </a:p>
          <a:p>
            <a:r>
              <a:rPr lang="en-US" b="1" dirty="0">
                <a:solidFill>
                  <a:srgbClr val="CDB87E"/>
                </a:solidFill>
              </a:rPr>
              <a:t>Challenges identified include the need for: </a:t>
            </a:r>
          </a:p>
          <a:p>
            <a:endParaRPr lang="en-US" b="1" dirty="0">
              <a:solidFill>
                <a:srgbClr val="CDB87E"/>
              </a:solidFill>
            </a:endParaRPr>
          </a:p>
          <a:p>
            <a:pPr marL="285750" indent="-285750">
              <a:buFont typeface="Arial" panose="020B0604020202020204" pitchFamily="34" charset="0"/>
              <a:buChar char="•"/>
            </a:pPr>
            <a:r>
              <a:rPr lang="en-US" b="1" dirty="0"/>
              <a:t>Consistent measurement </a:t>
            </a:r>
            <a:r>
              <a:rPr lang="en-US" dirty="0"/>
              <a:t>and </a:t>
            </a:r>
            <a:r>
              <a:rPr lang="en-US" b="1" dirty="0"/>
              <a:t>comparability</a:t>
            </a:r>
            <a:r>
              <a:rPr lang="en-US" dirty="0"/>
              <a:t> of reported indicators.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Further </a:t>
            </a:r>
            <a:r>
              <a:rPr lang="en-US" b="1" dirty="0"/>
              <a:t>coordination and cooperation </a:t>
            </a:r>
            <a:r>
              <a:rPr lang="en-US" dirty="0"/>
              <a:t>at the national level of key stakeholders in the public and private sectors.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Further efforts on building national </a:t>
            </a:r>
            <a:r>
              <a:rPr lang="en-US" b="1" dirty="0"/>
              <a:t>institutional and regulatory mechanisms</a:t>
            </a:r>
            <a:r>
              <a:rPr lang="en-US" dirty="0"/>
              <a:t> on SDG reporting.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Capacity-building</a:t>
            </a:r>
            <a:r>
              <a:rPr lang="en-US" dirty="0"/>
              <a:t> at all levels to facilitate progress. </a:t>
            </a:r>
          </a:p>
          <a:p>
            <a:endParaRPr lang="en-US" dirty="0"/>
          </a:p>
        </p:txBody>
      </p:sp>
    </p:spTree>
    <p:extLst>
      <p:ext uri="{BB962C8B-B14F-4D97-AF65-F5344CB8AC3E}">
        <p14:creationId xmlns:p14="http://schemas.microsoft.com/office/powerpoint/2010/main" val="3588123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03B562-FDD6-4406-AFA9-B8F06C937771}"/>
              </a:ext>
            </a:extLst>
          </p:cNvPr>
          <p:cNvSpPr>
            <a:spLocks noGrp="1"/>
          </p:cNvSpPr>
          <p:nvPr>
            <p:ph type="subTitle" idx="1"/>
          </p:nvPr>
        </p:nvSpPr>
        <p:spPr>
          <a:xfrm>
            <a:off x="611560" y="818144"/>
            <a:ext cx="6768752" cy="575940"/>
          </a:xfrm>
        </p:spPr>
        <p:txBody>
          <a:bodyPr/>
          <a:lstStyle/>
          <a:p>
            <a:pPr>
              <a:spcBef>
                <a:spcPct val="0"/>
              </a:spcBef>
            </a:pPr>
            <a:r>
              <a:rPr lang="en-US" altLang="en-US" sz="3200" dirty="0"/>
              <a:t>Training manual</a:t>
            </a:r>
            <a:endParaRPr lang="en-US" sz="3200" dirty="0">
              <a:solidFill>
                <a:srgbClr val="0070C0"/>
              </a:solidFill>
              <a:ea typeface="+mj-ea"/>
              <a:cs typeface="+mj-cs"/>
            </a:endParaRPr>
          </a:p>
        </p:txBody>
      </p:sp>
      <p:sp>
        <p:nvSpPr>
          <p:cNvPr id="20" name="Rectangle 4">
            <a:extLst>
              <a:ext uri="{FF2B5EF4-FFF2-40B4-BE49-F238E27FC236}">
                <a16:creationId xmlns:a16="http://schemas.microsoft.com/office/drawing/2014/main" id="{F9CFCC67-CF08-4C1F-885A-330829C7766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H" altLang="en-CH" sz="1800" b="0" i="0" u="none" strike="noStrike" cap="none" normalizeH="0" baseline="0" dirty="0">
              <a:ln>
                <a:noFill/>
              </a:ln>
              <a:solidFill>
                <a:schemeClr val="tx1"/>
              </a:solidFill>
              <a:effectLst/>
              <a:latin typeface="Arial" panose="020B0604020202020204" pitchFamily="34" charset="0"/>
            </a:endParaRPr>
          </a:p>
        </p:txBody>
      </p:sp>
      <p:pic>
        <p:nvPicPr>
          <p:cNvPr id="12" name="Graphic 5">
            <a:extLst>
              <a:ext uri="{FF2B5EF4-FFF2-40B4-BE49-F238E27FC236}">
                <a16:creationId xmlns:a16="http://schemas.microsoft.com/office/drawing/2014/main" id="{1D540F17-41AD-48EA-AA5D-2FDD1AAC1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9" y="5293103"/>
            <a:ext cx="1966393" cy="1570657"/>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2" name="TextBox 1">
            <a:extLst>
              <a:ext uri="{FF2B5EF4-FFF2-40B4-BE49-F238E27FC236}">
                <a16:creationId xmlns:a16="http://schemas.microsoft.com/office/drawing/2014/main" id="{C9379A6B-ABBD-4AE9-9BA1-83D8D93205B8}"/>
              </a:ext>
            </a:extLst>
          </p:cNvPr>
          <p:cNvSpPr txBox="1"/>
          <p:nvPr/>
        </p:nvSpPr>
        <p:spPr>
          <a:xfrm>
            <a:off x="511338" y="1128598"/>
            <a:ext cx="5259542" cy="7248138"/>
          </a:xfrm>
          <a:prstGeom prst="rect">
            <a:avLst/>
          </a:prstGeom>
          <a:noFill/>
        </p:spPr>
        <p:txBody>
          <a:bodyPr wrap="square" rtlCol="0">
            <a:spAutoFit/>
          </a:bodyPr>
          <a:lstStyle/>
          <a:p>
            <a:pPr algn="just"/>
            <a:endParaRPr lang="en-US" sz="2000" dirty="0"/>
          </a:p>
          <a:p>
            <a:pPr algn="just"/>
            <a:r>
              <a:rPr lang="en-US" sz="2000" b="1" dirty="0">
                <a:latin typeface="Helvetica Neue" panose="02000503000000020004" pitchFamily="2" charset="0"/>
                <a:ea typeface="Helvetica Neue" panose="02000503000000020004" pitchFamily="2" charset="0"/>
                <a:cs typeface="Helvetica Neue" panose="02000503000000020004" pitchFamily="2" charset="0"/>
              </a:rPr>
              <a:t>For further details please consult Training Manual</a:t>
            </a:r>
            <a:r>
              <a:rPr lang="en-US" sz="2000" dirty="0">
                <a:latin typeface="Helvetica Neue" panose="02000503000000020004" pitchFamily="2" charset="0"/>
                <a:ea typeface="Helvetica Neue" panose="02000503000000020004" pitchFamily="2" charset="0"/>
                <a:cs typeface="Helvetica Neue" panose="02000503000000020004" pitchFamily="2" charset="0"/>
              </a:rPr>
              <a:t>: more technical guidance on improved the data availability. </a:t>
            </a:r>
          </a:p>
          <a:p>
            <a:pPr algn="just"/>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en-US" sz="2000" dirty="0">
                <a:latin typeface="Helvetica Neue" panose="02000503000000020004" pitchFamily="2" charset="0"/>
                <a:ea typeface="Helvetica Neue" panose="02000503000000020004" pitchFamily="2" charset="0"/>
                <a:cs typeface="Helvetica Neue" panose="02000503000000020004" pitchFamily="2" charset="0"/>
              </a:rPr>
              <a:t>The manual includes:</a:t>
            </a:r>
          </a:p>
          <a:p>
            <a:pPr marL="800100" lvl="1" indent="-342900">
              <a:spcBef>
                <a:spcPts val="600"/>
              </a:spcBef>
              <a:buFont typeface="Wingdings" panose="05000000000000000000" pitchFamily="2" charset="2"/>
              <a:buChar char="ü"/>
            </a:pPr>
            <a:r>
              <a:rPr lang="en-US" sz="2000" dirty="0">
                <a:latin typeface="Helvetica Neue" panose="02000503000000020004" pitchFamily="2" charset="0"/>
                <a:ea typeface="Helvetica Neue" panose="02000503000000020004" pitchFamily="2" charset="0"/>
                <a:cs typeface="Helvetica Neue" panose="02000503000000020004" pitchFamily="2" charset="0"/>
              </a:rPr>
              <a:t>Definition</a:t>
            </a:r>
          </a:p>
          <a:p>
            <a:pPr marL="800100" lvl="1" indent="-342900">
              <a:spcBef>
                <a:spcPts val="600"/>
              </a:spcBef>
              <a:buFont typeface="Wingdings" panose="05000000000000000000" pitchFamily="2" charset="2"/>
              <a:buChar char="ü"/>
            </a:pPr>
            <a:r>
              <a:rPr lang="en-US" sz="2000" dirty="0">
                <a:latin typeface="Helvetica Neue" panose="02000503000000020004" pitchFamily="2" charset="0"/>
                <a:ea typeface="Helvetica Neue" panose="02000503000000020004" pitchFamily="2" charset="0"/>
                <a:cs typeface="Helvetica Neue" panose="02000503000000020004" pitchFamily="2" charset="0"/>
              </a:rPr>
              <a:t>Measurement methodology (with illustrative, numerical examples)</a:t>
            </a:r>
          </a:p>
          <a:p>
            <a:pPr marL="800100" lvl="1" indent="-342900">
              <a:spcBef>
                <a:spcPts val="600"/>
              </a:spcBef>
              <a:buFont typeface="Wingdings" panose="05000000000000000000" pitchFamily="2" charset="2"/>
              <a:buChar char="ü"/>
            </a:pPr>
            <a:r>
              <a:rPr lang="en-US" sz="2000" dirty="0">
                <a:latin typeface="Helvetica Neue" panose="02000503000000020004" pitchFamily="2" charset="0"/>
                <a:ea typeface="Helvetica Neue" panose="02000503000000020004" pitchFamily="2" charset="0"/>
                <a:cs typeface="Helvetica Neue" panose="02000503000000020004" pitchFamily="2" charset="0"/>
              </a:rPr>
              <a:t>Potential sources of information</a:t>
            </a:r>
          </a:p>
          <a:p>
            <a:pPr marL="800100" lvl="1" indent="-342900">
              <a:spcBef>
                <a:spcPts val="600"/>
              </a:spcBef>
              <a:buFont typeface="Wingdings" panose="05000000000000000000" pitchFamily="2" charset="2"/>
              <a:buChar char="ü"/>
            </a:pPr>
            <a:r>
              <a:rPr lang="en-US" sz="2000" dirty="0">
                <a:latin typeface="Helvetica Neue" panose="02000503000000020004" pitchFamily="2" charset="0"/>
                <a:ea typeface="Helvetica Neue" panose="02000503000000020004" pitchFamily="2" charset="0"/>
                <a:cs typeface="Helvetica Neue" panose="02000503000000020004" pitchFamily="2" charset="0"/>
              </a:rPr>
              <a:t>Examples of how these indicators have been already incorporated in the reporting practices of companies around the world</a:t>
            </a:r>
          </a:p>
          <a:p>
            <a:pPr marL="800100" lvl="1" indent="-342900">
              <a:spcBef>
                <a:spcPts val="600"/>
              </a:spcBef>
              <a:buFont typeface="Wingdings" panose="05000000000000000000" pitchFamily="2" charset="2"/>
              <a:buChar char="ü"/>
            </a:pPr>
            <a:r>
              <a:rPr lang="en-US" sz="2000" dirty="0">
                <a:latin typeface="Helvetica Neue" panose="02000503000000020004" pitchFamily="2" charset="0"/>
                <a:ea typeface="Helvetica Neue" panose="02000503000000020004" pitchFamily="2" charset="0"/>
                <a:cs typeface="Helvetica Neue" panose="02000503000000020004" pitchFamily="2" charset="0"/>
              </a:rPr>
              <a:t>Self-assessment questions with solutions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endParaRPr lang="en-US" sz="2000" dirty="0"/>
          </a:p>
          <a:p>
            <a:endParaRPr lang="en-US" sz="2000" dirty="0"/>
          </a:p>
          <a:p>
            <a:endParaRPr lang="en-CH" sz="2000" dirty="0"/>
          </a:p>
          <a:p>
            <a:endParaRPr lang="en-US" sz="2000" dirty="0"/>
          </a:p>
        </p:txBody>
      </p:sp>
      <p:pic>
        <p:nvPicPr>
          <p:cNvPr id="5" name="Picture 4">
            <a:extLst>
              <a:ext uri="{FF2B5EF4-FFF2-40B4-BE49-F238E27FC236}">
                <a16:creationId xmlns:a16="http://schemas.microsoft.com/office/drawing/2014/main" id="{A1F8C3D9-36C7-4D04-9175-0AB870D072E9}"/>
              </a:ext>
            </a:extLst>
          </p:cNvPr>
          <p:cNvPicPr>
            <a:picLocks noChangeAspect="1"/>
          </p:cNvPicPr>
          <p:nvPr/>
        </p:nvPicPr>
        <p:blipFill>
          <a:blip r:embed="rId4"/>
          <a:stretch>
            <a:fillRect/>
          </a:stretch>
        </p:blipFill>
        <p:spPr>
          <a:xfrm>
            <a:off x="5959648" y="1912397"/>
            <a:ext cx="2673014" cy="33807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08657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19EA7A-92CD-4795-B882-4ADC0CE1E178}"/>
              </a:ext>
            </a:extLst>
          </p:cNvPr>
          <p:cNvSpPr>
            <a:spLocks noGrp="1"/>
          </p:cNvSpPr>
          <p:nvPr>
            <p:ph type="body" sz="quarter" idx="10"/>
          </p:nvPr>
        </p:nvSpPr>
        <p:spPr/>
        <p:txBody>
          <a:bodyPr/>
          <a:lstStyle/>
          <a:p>
            <a:r>
              <a:rPr lang="en-US" dirty="0"/>
              <a:t>Training Manual</a:t>
            </a:r>
            <a:endParaRPr lang="en-CH" dirty="0"/>
          </a:p>
        </p:txBody>
      </p:sp>
      <p:sp>
        <p:nvSpPr>
          <p:cNvPr id="4" name="Title 3">
            <a:extLst>
              <a:ext uri="{FF2B5EF4-FFF2-40B4-BE49-F238E27FC236}">
                <a16:creationId xmlns:a16="http://schemas.microsoft.com/office/drawing/2014/main" id="{BC2236CB-0124-48C6-9E46-D27F13D55D07}"/>
              </a:ext>
            </a:extLst>
          </p:cNvPr>
          <p:cNvSpPr>
            <a:spLocks noGrp="1"/>
          </p:cNvSpPr>
          <p:nvPr>
            <p:ph type="title"/>
          </p:nvPr>
        </p:nvSpPr>
        <p:spPr/>
        <p:txBody>
          <a:bodyPr/>
          <a:lstStyle/>
          <a:p>
            <a:r>
              <a:rPr lang="en-US" dirty="0"/>
              <a:t>Training Slides and E-learning prepared</a:t>
            </a:r>
            <a:endParaRPr lang="en-CH" dirty="0"/>
          </a:p>
        </p:txBody>
      </p:sp>
      <p:graphicFrame>
        <p:nvGraphicFramePr>
          <p:cNvPr id="2" name="Content Placeholder 1">
            <a:extLst>
              <a:ext uri="{FF2B5EF4-FFF2-40B4-BE49-F238E27FC236}">
                <a16:creationId xmlns:a16="http://schemas.microsoft.com/office/drawing/2014/main" id="{095DA99B-E830-4654-A928-856A40658952}"/>
              </a:ext>
            </a:extLst>
          </p:cNvPr>
          <p:cNvGraphicFramePr>
            <a:graphicFrameLocks noGrp="1"/>
          </p:cNvGraphicFramePr>
          <p:nvPr>
            <p:ph idx="1"/>
            <p:extLst>
              <p:ext uri="{D42A27DB-BD31-4B8C-83A1-F6EECF244321}">
                <p14:modId xmlns:p14="http://schemas.microsoft.com/office/powerpoint/2010/main" val="884817679"/>
              </p:ext>
            </p:extLst>
          </p:nvPr>
        </p:nvGraphicFramePr>
        <p:xfrm>
          <a:off x="683568" y="1600200"/>
          <a:ext cx="3528392"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A80CCBED-5427-4800-AD66-866427653785}"/>
              </a:ext>
            </a:extLst>
          </p:cNvPr>
          <p:cNvPicPr>
            <a:picLocks noChangeAspect="1"/>
          </p:cNvPicPr>
          <p:nvPr/>
        </p:nvPicPr>
        <p:blipFill>
          <a:blip r:embed="rId7"/>
          <a:stretch>
            <a:fillRect/>
          </a:stretch>
        </p:blipFill>
        <p:spPr>
          <a:xfrm>
            <a:off x="4251698" y="1568459"/>
            <a:ext cx="2880000" cy="1630290"/>
          </a:xfrm>
          <a:prstGeom prst="rect">
            <a:avLst/>
          </a:prstGeom>
        </p:spPr>
      </p:pic>
      <p:pic>
        <p:nvPicPr>
          <p:cNvPr id="9" name="Picture 8">
            <a:extLst>
              <a:ext uri="{FF2B5EF4-FFF2-40B4-BE49-F238E27FC236}">
                <a16:creationId xmlns:a16="http://schemas.microsoft.com/office/drawing/2014/main" id="{03961670-5F40-4AEB-B24D-76A3C5A7AEBE}"/>
              </a:ext>
            </a:extLst>
          </p:cNvPr>
          <p:cNvPicPr>
            <a:picLocks noChangeAspect="1"/>
          </p:cNvPicPr>
          <p:nvPr/>
        </p:nvPicPr>
        <p:blipFill>
          <a:blip r:embed="rId8"/>
          <a:stretch>
            <a:fillRect/>
          </a:stretch>
        </p:blipFill>
        <p:spPr>
          <a:xfrm>
            <a:off x="6084168" y="2780928"/>
            <a:ext cx="2880000" cy="1623431"/>
          </a:xfrm>
          <a:prstGeom prst="rect">
            <a:avLst/>
          </a:prstGeom>
        </p:spPr>
      </p:pic>
      <p:pic>
        <p:nvPicPr>
          <p:cNvPr id="10" name="Picture 9">
            <a:extLst>
              <a:ext uri="{FF2B5EF4-FFF2-40B4-BE49-F238E27FC236}">
                <a16:creationId xmlns:a16="http://schemas.microsoft.com/office/drawing/2014/main" id="{09BBDE50-DA65-422F-A250-D5D56C9F964E}"/>
              </a:ext>
            </a:extLst>
          </p:cNvPr>
          <p:cNvPicPr>
            <a:picLocks noChangeAspect="1"/>
          </p:cNvPicPr>
          <p:nvPr/>
        </p:nvPicPr>
        <p:blipFill>
          <a:blip r:embed="rId9"/>
          <a:stretch>
            <a:fillRect/>
          </a:stretch>
        </p:blipFill>
        <p:spPr>
          <a:xfrm>
            <a:off x="4320453" y="3933056"/>
            <a:ext cx="2880000" cy="1627200"/>
          </a:xfrm>
          <a:prstGeom prst="rect">
            <a:avLst/>
          </a:prstGeom>
        </p:spPr>
      </p:pic>
      <p:pic>
        <p:nvPicPr>
          <p:cNvPr id="11" name="Picture 10">
            <a:extLst>
              <a:ext uri="{FF2B5EF4-FFF2-40B4-BE49-F238E27FC236}">
                <a16:creationId xmlns:a16="http://schemas.microsoft.com/office/drawing/2014/main" id="{135A36F1-CDCB-49C0-BBC2-1392270C1BA6}"/>
              </a:ext>
            </a:extLst>
          </p:cNvPr>
          <p:cNvPicPr>
            <a:picLocks noChangeAspect="1"/>
          </p:cNvPicPr>
          <p:nvPr/>
        </p:nvPicPr>
        <p:blipFill>
          <a:blip r:embed="rId10"/>
          <a:stretch>
            <a:fillRect/>
          </a:stretch>
        </p:blipFill>
        <p:spPr>
          <a:xfrm>
            <a:off x="6084168" y="5099475"/>
            <a:ext cx="2880000" cy="1612909"/>
          </a:xfrm>
          <a:prstGeom prst="rect">
            <a:avLst/>
          </a:prstGeom>
        </p:spPr>
      </p:pic>
      <p:pic>
        <p:nvPicPr>
          <p:cNvPr id="5" name="Picture 4" descr="Qr code&#10;&#10;Description automatically generated">
            <a:extLst>
              <a:ext uri="{FF2B5EF4-FFF2-40B4-BE49-F238E27FC236}">
                <a16:creationId xmlns:a16="http://schemas.microsoft.com/office/drawing/2014/main" id="{CE90663A-FC9E-4938-9746-B0670C342E7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86274" y="1564317"/>
            <a:ext cx="1148398" cy="1148398"/>
          </a:xfrm>
          <a:prstGeom prst="rect">
            <a:avLst/>
          </a:prstGeom>
        </p:spPr>
      </p:pic>
      <p:sp>
        <p:nvSpPr>
          <p:cNvPr id="6" name="TextBox 5">
            <a:extLst>
              <a:ext uri="{FF2B5EF4-FFF2-40B4-BE49-F238E27FC236}">
                <a16:creationId xmlns:a16="http://schemas.microsoft.com/office/drawing/2014/main" id="{B387D244-43BA-4304-8B37-43AC48BC7D8F}"/>
              </a:ext>
            </a:extLst>
          </p:cNvPr>
          <p:cNvSpPr txBox="1"/>
          <p:nvPr/>
        </p:nvSpPr>
        <p:spPr>
          <a:xfrm>
            <a:off x="4299799" y="5832898"/>
            <a:ext cx="1703276" cy="461665"/>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r>
              <a:rPr lang="en-CH" sz="1200" dirty="0"/>
              <a:t>https://isar.unctad.org/training-materials/</a:t>
            </a:r>
          </a:p>
        </p:txBody>
      </p:sp>
    </p:spTree>
    <p:extLst>
      <p:ext uri="{BB962C8B-B14F-4D97-AF65-F5344CB8AC3E}">
        <p14:creationId xmlns:p14="http://schemas.microsoft.com/office/powerpoint/2010/main" val="143409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F6AACD0-1D00-468C-BCC8-048F012DF812}"/>
              </a:ext>
            </a:extLst>
          </p:cNvPr>
          <p:cNvGraphicFramePr>
            <a:graphicFrameLocks noGrp="1"/>
          </p:cNvGraphicFramePr>
          <p:nvPr>
            <p:ph idx="1"/>
            <p:extLst>
              <p:ext uri="{D42A27DB-BD31-4B8C-83A1-F6EECF244321}">
                <p14:modId xmlns:p14="http://schemas.microsoft.com/office/powerpoint/2010/main" val="1695987402"/>
              </p:ext>
            </p:extLst>
          </p:nvPr>
        </p:nvGraphicFramePr>
        <p:xfrm>
          <a:off x="683568" y="3024673"/>
          <a:ext cx="7848872" cy="3788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descr="GCI Training Manual">
            <a:extLst>
              <a:ext uri="{FF2B5EF4-FFF2-40B4-BE49-F238E27FC236}">
                <a16:creationId xmlns:a16="http://schemas.microsoft.com/office/drawing/2014/main" id="{05F7931D-E591-4439-90A2-BA33C76677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9907" y="1052736"/>
            <a:ext cx="2008980" cy="258648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0EF0D930-F9E6-4D4F-9128-A9DB01901BFD}"/>
              </a:ext>
            </a:extLst>
          </p:cNvPr>
          <p:cNvSpPr>
            <a:spLocks noGrp="1"/>
          </p:cNvSpPr>
          <p:nvPr>
            <p:ph type="body" sz="quarter" idx="10"/>
          </p:nvPr>
        </p:nvSpPr>
        <p:spPr/>
        <p:txBody>
          <a:bodyPr/>
          <a:lstStyle/>
          <a:p>
            <a:r>
              <a:rPr lang="en-US" dirty="0"/>
              <a:t>Training Manual</a:t>
            </a:r>
            <a:endParaRPr lang="en-CH" dirty="0"/>
          </a:p>
        </p:txBody>
      </p:sp>
      <p:sp>
        <p:nvSpPr>
          <p:cNvPr id="4" name="Title 3">
            <a:extLst>
              <a:ext uri="{FF2B5EF4-FFF2-40B4-BE49-F238E27FC236}">
                <a16:creationId xmlns:a16="http://schemas.microsoft.com/office/drawing/2014/main" id="{172CBAC2-B2A0-4490-BFCE-5868AE364CC9}"/>
              </a:ext>
            </a:extLst>
          </p:cNvPr>
          <p:cNvSpPr>
            <a:spLocks noGrp="1"/>
          </p:cNvSpPr>
          <p:nvPr>
            <p:ph type="title"/>
          </p:nvPr>
        </p:nvSpPr>
        <p:spPr/>
        <p:txBody>
          <a:bodyPr/>
          <a:lstStyle/>
          <a:p>
            <a:r>
              <a:rPr lang="de-DE" dirty="0"/>
              <a:t>Supporting Materials</a:t>
            </a:r>
            <a:endParaRPr lang="en-CH" dirty="0"/>
          </a:p>
        </p:txBody>
      </p:sp>
      <p:pic>
        <p:nvPicPr>
          <p:cNvPr id="5" name="Picture 4" descr="Qr code&#10;&#10;Description automatically generated">
            <a:extLst>
              <a:ext uri="{FF2B5EF4-FFF2-40B4-BE49-F238E27FC236}">
                <a16:creationId xmlns:a16="http://schemas.microsoft.com/office/drawing/2014/main" id="{758A8EBF-D4F1-4343-9B76-C3EEDD354B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09739" y="1061145"/>
            <a:ext cx="1353972" cy="1353972"/>
          </a:xfrm>
          <a:prstGeom prst="rect">
            <a:avLst/>
          </a:prstGeom>
        </p:spPr>
      </p:pic>
      <p:sp>
        <p:nvSpPr>
          <p:cNvPr id="11" name="TextBox 10">
            <a:extLst>
              <a:ext uri="{FF2B5EF4-FFF2-40B4-BE49-F238E27FC236}">
                <a16:creationId xmlns:a16="http://schemas.microsoft.com/office/drawing/2014/main" id="{2A849FB8-E086-4945-AB7F-FA3BCB63BA35}"/>
              </a:ext>
            </a:extLst>
          </p:cNvPr>
          <p:cNvSpPr txBox="1"/>
          <p:nvPr/>
        </p:nvSpPr>
        <p:spPr>
          <a:xfrm>
            <a:off x="6041010" y="2458692"/>
            <a:ext cx="2491430" cy="646331"/>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r>
              <a:rPr lang="en-CH" dirty="0"/>
              <a:t>https://isar.unctad.org/training-materials/</a:t>
            </a:r>
          </a:p>
        </p:txBody>
      </p:sp>
      <p:pic>
        <p:nvPicPr>
          <p:cNvPr id="12" name="Picture 11">
            <a:extLst>
              <a:ext uri="{FF2B5EF4-FFF2-40B4-BE49-F238E27FC236}">
                <a16:creationId xmlns:a16="http://schemas.microsoft.com/office/drawing/2014/main" id="{97606B42-03E3-4FE0-9D08-599B172EC4C0}"/>
              </a:ext>
            </a:extLst>
          </p:cNvPr>
          <p:cNvPicPr>
            <a:picLocks noChangeAspect="1"/>
          </p:cNvPicPr>
          <p:nvPr/>
        </p:nvPicPr>
        <p:blipFill>
          <a:blip r:embed="rId10"/>
          <a:stretch>
            <a:fillRect/>
          </a:stretch>
        </p:blipFill>
        <p:spPr>
          <a:xfrm>
            <a:off x="683568" y="1619496"/>
            <a:ext cx="1865079" cy="25771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5065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4EE947B-FECB-41E7-9F8E-9B5E2DAC8F37}"/>
              </a:ext>
            </a:extLst>
          </p:cNvPr>
          <p:cNvSpPr txBox="1">
            <a:spLocks/>
          </p:cNvSpPr>
          <p:nvPr/>
        </p:nvSpPr>
        <p:spPr>
          <a:xfrm>
            <a:off x="176145" y="980728"/>
            <a:ext cx="8401281" cy="505429"/>
          </a:xfrm>
          <a:prstGeom prst="rect">
            <a:avLst/>
          </a:prstGeom>
        </p:spPr>
        <p:txBody>
          <a:bodyPr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4F91CD"/>
                </a:solidFill>
                <a:latin typeface="Eurostile LT Std Bold"/>
              </a:rPr>
              <a:t>Next Steps: Final Project Phase</a:t>
            </a:r>
            <a:endParaRPr lang="x-none" sz="3600" b="1" dirty="0">
              <a:solidFill>
                <a:srgbClr val="4F91CD"/>
              </a:solidFill>
              <a:latin typeface="Eurostile LT Std Bold"/>
            </a:endParaRPr>
          </a:p>
        </p:txBody>
      </p:sp>
      <p:sp>
        <p:nvSpPr>
          <p:cNvPr id="5" name="TextBox 4">
            <a:extLst>
              <a:ext uri="{FF2B5EF4-FFF2-40B4-BE49-F238E27FC236}">
                <a16:creationId xmlns:a16="http://schemas.microsoft.com/office/drawing/2014/main" id="{4756C64C-102B-4767-9B16-97A77123A4F3}"/>
              </a:ext>
            </a:extLst>
          </p:cNvPr>
          <p:cNvSpPr txBox="1"/>
          <p:nvPr/>
        </p:nvSpPr>
        <p:spPr>
          <a:xfrm>
            <a:off x="488353" y="1708636"/>
            <a:ext cx="7776864" cy="4939814"/>
          </a:xfrm>
          <a:prstGeom prst="rect">
            <a:avLst/>
          </a:prstGeom>
          <a:noFill/>
        </p:spPr>
        <p:txBody>
          <a:bodyPr wrap="square" rtlCol="0">
            <a:spAutoFit/>
          </a:bodyPr>
          <a:lstStyle/>
          <a:p>
            <a:pPr marL="457200" indent="-457200" algn="just">
              <a:spcBef>
                <a:spcPts val="1800"/>
              </a:spcBef>
              <a:spcAft>
                <a:spcPts val="1800"/>
              </a:spcAft>
              <a:buFont typeface="Wingdings" panose="05000000000000000000" pitchFamily="2" charset="2"/>
              <a:buChar char="Ø"/>
            </a:pPr>
            <a:r>
              <a:rPr lang="en-US" sz="2400" b="1" dirty="0"/>
              <a:t>Capacity Building activities </a:t>
            </a:r>
            <a:r>
              <a:rPr lang="en-US" sz="2400" dirty="0"/>
              <a:t>for large and listed companies (TBD July)</a:t>
            </a:r>
          </a:p>
          <a:p>
            <a:pPr marL="457200" indent="-457200" algn="just">
              <a:spcBef>
                <a:spcPts val="1800"/>
              </a:spcBef>
              <a:spcAft>
                <a:spcPts val="1800"/>
              </a:spcAft>
              <a:buFont typeface="Wingdings" panose="05000000000000000000" pitchFamily="2" charset="2"/>
              <a:buChar char="Ø"/>
            </a:pPr>
            <a:r>
              <a:rPr lang="en-US" sz="2400" dirty="0"/>
              <a:t>Conduct </a:t>
            </a:r>
            <a:r>
              <a:rPr lang="en-US" sz="2400" b="1" dirty="0"/>
              <a:t>Advisory mission </a:t>
            </a:r>
            <a:r>
              <a:rPr lang="en-US" sz="2400" dirty="0"/>
              <a:t>to implement the last phase of the project and present the plan of actions </a:t>
            </a:r>
          </a:p>
          <a:p>
            <a:pPr marL="457200" indent="-457200" algn="just">
              <a:spcBef>
                <a:spcPts val="1800"/>
              </a:spcBef>
              <a:spcAft>
                <a:spcPts val="1800"/>
              </a:spcAft>
              <a:buFont typeface="Wingdings" panose="05000000000000000000" pitchFamily="2" charset="2"/>
              <a:buChar char="Ø"/>
            </a:pPr>
            <a:r>
              <a:rPr lang="en-US" sz="2400" dirty="0"/>
              <a:t>Organize a </a:t>
            </a:r>
            <a:r>
              <a:rPr lang="en-US" sz="2400" b="1" dirty="0"/>
              <a:t>Regional Workshop </a:t>
            </a:r>
            <a:r>
              <a:rPr lang="en-US" sz="2400" dirty="0"/>
              <a:t>to share experience and the best practice with the neighboring countries (to be held in Cameroon in November 2021).</a:t>
            </a:r>
          </a:p>
          <a:p>
            <a:pPr marL="285750" indent="-285750">
              <a:spcBef>
                <a:spcPts val="0"/>
              </a:spcBef>
              <a:spcAft>
                <a:spcPts val="0"/>
              </a:spcAft>
              <a:buFont typeface="Arial" panose="020B0604020202020204" pitchFamily="34" charset="0"/>
              <a:buChar char="•"/>
            </a:pPr>
            <a:endParaRPr lang="en-US" sz="2400" b="1" dirty="0">
              <a:solidFill>
                <a:srgbClr val="0070C0"/>
              </a:solidFill>
            </a:endParaRPr>
          </a:p>
          <a:p>
            <a:pPr algn="just">
              <a:spcBef>
                <a:spcPts val="0"/>
              </a:spcBef>
              <a:spcAft>
                <a:spcPts val="0"/>
              </a:spcAft>
            </a:pPr>
            <a:endParaRPr lang="en-US" sz="2400" dirty="0"/>
          </a:p>
        </p:txBody>
      </p:sp>
    </p:spTree>
    <p:extLst>
      <p:ext uri="{BB962C8B-B14F-4D97-AF65-F5344CB8AC3E}">
        <p14:creationId xmlns:p14="http://schemas.microsoft.com/office/powerpoint/2010/main" val="410079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2761D973-6AE7-4AFF-9135-8FAEC28981AD}"/>
              </a:ext>
            </a:extLst>
          </p:cNvPr>
          <p:cNvSpPr txBox="1"/>
          <p:nvPr/>
        </p:nvSpPr>
        <p:spPr>
          <a:xfrm>
            <a:off x="611560" y="964207"/>
            <a:ext cx="4968552"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Eurostile LT Std Bold"/>
                <a:ea typeface="+mn-ea"/>
                <a:cs typeface="Arial"/>
              </a:rPr>
              <a:t>Project Chronogram</a:t>
            </a:r>
            <a:endParaRPr kumimoji="0" lang="en-US" sz="2400" b="0" i="0" u="none" strike="noStrike" kern="1200" cap="none" spc="0" normalizeH="0" baseline="0" noProof="0" dirty="0">
              <a:ln>
                <a:noFill/>
              </a:ln>
              <a:solidFill>
                <a:srgbClr val="0070C0"/>
              </a:solidFill>
              <a:effectLst/>
              <a:uLnTx/>
              <a:uFillTx/>
              <a:latin typeface="Arial" pitchFamily="34" charset="0"/>
              <a:ea typeface="+mn-ea"/>
              <a:cs typeface="Arial" pitchFamily="34" charset="0"/>
            </a:endParaRPr>
          </a:p>
        </p:txBody>
      </p:sp>
      <p:sp>
        <p:nvSpPr>
          <p:cNvPr id="2" name="Flowchart: Process 1">
            <a:extLst>
              <a:ext uri="{FF2B5EF4-FFF2-40B4-BE49-F238E27FC236}">
                <a16:creationId xmlns:a16="http://schemas.microsoft.com/office/drawing/2014/main" id="{16DB4A73-4E3F-4906-928A-8778A3B5B78E}"/>
              </a:ext>
            </a:extLst>
          </p:cNvPr>
          <p:cNvSpPr/>
          <p:nvPr/>
        </p:nvSpPr>
        <p:spPr>
          <a:xfrm>
            <a:off x="933887" y="1988839"/>
            <a:ext cx="1013246" cy="936104"/>
          </a:xfrm>
          <a:prstGeom prst="flowChartProcess">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GT" sz="1400" b="1" i="0" u="none" strike="noStrike" kern="1200" cap="none" spc="0" normalizeH="0" baseline="0" noProof="0" dirty="0" err="1">
                <a:ln>
                  <a:noFill/>
                </a:ln>
                <a:solidFill>
                  <a:srgbClr val="002060"/>
                </a:solidFill>
                <a:effectLst/>
                <a:uLnTx/>
                <a:uFillTx/>
                <a:latin typeface="Arial"/>
                <a:ea typeface="+mn-ea"/>
                <a:cs typeface="Arial"/>
              </a:rPr>
              <a:t>Kick</a:t>
            </a:r>
            <a:r>
              <a:rPr kumimoji="0" lang="es-GT" sz="1400" b="1" i="0" u="none" strike="noStrike" kern="1200" cap="none" spc="0" normalizeH="0" baseline="0" noProof="0" dirty="0">
                <a:ln>
                  <a:noFill/>
                </a:ln>
                <a:solidFill>
                  <a:srgbClr val="002060"/>
                </a:solidFill>
                <a:effectLst/>
                <a:uLnTx/>
                <a:uFillTx/>
                <a:latin typeface="Arial"/>
                <a:ea typeface="+mn-ea"/>
                <a:cs typeface="Arial"/>
              </a:rPr>
              <a:t> off Meeting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GT" sz="1400" b="1" i="0" u="none" strike="noStrike" kern="1200" cap="none" spc="0" normalizeH="0" baseline="0" noProof="0" dirty="0">
                <a:ln>
                  <a:noFill/>
                </a:ln>
                <a:solidFill>
                  <a:srgbClr val="002060"/>
                </a:solidFill>
                <a:effectLst/>
                <a:uLnTx/>
                <a:uFillTx/>
                <a:latin typeface="Arial"/>
                <a:ea typeface="+mn-ea"/>
                <a:cs typeface="Arial"/>
              </a:rPr>
              <a:t>21 Nov</a:t>
            </a:r>
            <a:r>
              <a:rPr kumimoji="0" lang="en-US" sz="1400" b="1" i="0" u="none" strike="noStrike" kern="1200" cap="none" spc="0" normalizeH="0" baseline="0" noProof="0" dirty="0">
                <a:ln>
                  <a:noFill/>
                </a:ln>
                <a:solidFill>
                  <a:srgbClr val="002060"/>
                </a:solidFill>
                <a:effectLst/>
                <a:uLnTx/>
                <a:uFillTx/>
                <a:latin typeface="Arial"/>
                <a:ea typeface="+mn-ea"/>
                <a:cs typeface="Arial"/>
              </a:rPr>
              <a:t>’</a:t>
            </a:r>
            <a:r>
              <a:rPr lang="es-GT" sz="1400" b="1" dirty="0">
                <a:solidFill>
                  <a:srgbClr val="002060"/>
                </a:solidFill>
                <a:latin typeface="Arial"/>
                <a:cs typeface="Arial"/>
              </a:rPr>
              <a:t>19</a:t>
            </a:r>
            <a:endParaRPr kumimoji="0" lang="es-GT" sz="1400" b="1" i="0" u="none" strike="noStrike" kern="1200" cap="none" spc="0" normalizeH="0" baseline="0" noProof="0" dirty="0">
              <a:ln>
                <a:noFill/>
              </a:ln>
              <a:solidFill>
                <a:srgbClr val="002060"/>
              </a:solidFill>
              <a:effectLst/>
              <a:uLnTx/>
              <a:uFillTx/>
              <a:latin typeface="Arial"/>
              <a:ea typeface="+mn-ea"/>
              <a:cs typeface="Arial"/>
            </a:endParaRPr>
          </a:p>
        </p:txBody>
      </p:sp>
      <p:sp>
        <p:nvSpPr>
          <p:cNvPr id="5" name="Flowchart: Process 4">
            <a:extLst>
              <a:ext uri="{FF2B5EF4-FFF2-40B4-BE49-F238E27FC236}">
                <a16:creationId xmlns:a16="http://schemas.microsoft.com/office/drawing/2014/main" id="{2DEAD258-FAB7-4999-8298-2F69E4D09A65}"/>
              </a:ext>
            </a:extLst>
          </p:cNvPr>
          <p:cNvSpPr/>
          <p:nvPr/>
        </p:nvSpPr>
        <p:spPr>
          <a:xfrm>
            <a:off x="2359725" y="1988839"/>
            <a:ext cx="1512168" cy="936104"/>
          </a:xfrm>
          <a:prstGeom prst="flowChart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GT" sz="1400" b="1" i="0" u="none" strike="noStrike" kern="1200" cap="none" spc="0" normalizeH="0" baseline="0" noProof="0" dirty="0" err="1">
                <a:ln>
                  <a:noFill/>
                </a:ln>
                <a:solidFill>
                  <a:srgbClr val="002060"/>
                </a:solidFill>
                <a:effectLst/>
                <a:uLnTx/>
                <a:uFillTx/>
                <a:latin typeface="Arial"/>
                <a:ea typeface="+mn-ea"/>
                <a:cs typeface="Arial"/>
              </a:rPr>
              <a:t>Interim</a:t>
            </a:r>
            <a:r>
              <a:rPr kumimoji="0" lang="es-GT" sz="1400" b="1" i="0" u="none" strike="noStrike" kern="1200" cap="none" spc="0" normalizeH="0" baseline="0" noProof="0" dirty="0">
                <a:ln>
                  <a:noFill/>
                </a:ln>
                <a:solidFill>
                  <a:srgbClr val="002060"/>
                </a:solidFill>
                <a:effectLst/>
                <a:uLnTx/>
                <a:uFillTx/>
                <a:latin typeface="Arial"/>
                <a:ea typeface="+mn-ea"/>
                <a:cs typeface="Arial"/>
              </a:rPr>
              <a:t> </a:t>
            </a:r>
            <a:r>
              <a:rPr kumimoji="0" lang="es-GT" sz="1400" b="1" i="0" u="none" strike="noStrike" kern="1200" cap="none" spc="0" normalizeH="0" baseline="0" noProof="0" dirty="0" err="1">
                <a:ln>
                  <a:noFill/>
                </a:ln>
                <a:solidFill>
                  <a:srgbClr val="002060"/>
                </a:solidFill>
                <a:effectLst/>
                <a:uLnTx/>
                <a:uFillTx/>
                <a:latin typeface="Arial"/>
                <a:ea typeface="+mn-ea"/>
                <a:cs typeface="Arial"/>
              </a:rPr>
              <a:t>Progress</a:t>
            </a:r>
            <a:r>
              <a:rPr kumimoji="0" lang="es-GT" sz="1400" b="1" i="0" u="none" strike="noStrike" kern="1200" cap="none" spc="0" normalizeH="0" baseline="0" noProof="0" dirty="0">
                <a:ln>
                  <a:noFill/>
                </a:ln>
                <a:solidFill>
                  <a:srgbClr val="002060"/>
                </a:solidFill>
                <a:effectLst/>
                <a:uLnTx/>
                <a:uFillTx/>
                <a:latin typeface="Arial"/>
                <a:ea typeface="+mn-ea"/>
                <a:cs typeface="Arial"/>
              </a:rPr>
              <a:t> Meeting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GT" sz="1400" b="1" i="0" u="none" strike="noStrike" kern="1200" cap="none" spc="0" normalizeH="0" baseline="0" noProof="0" dirty="0">
                <a:ln>
                  <a:noFill/>
                </a:ln>
                <a:solidFill>
                  <a:srgbClr val="002060"/>
                </a:solidFill>
                <a:effectLst/>
                <a:uLnTx/>
                <a:uFillTx/>
                <a:latin typeface="Arial"/>
                <a:ea typeface="+mn-ea"/>
                <a:cs typeface="Arial"/>
              </a:rPr>
              <a:t>9 June’20</a:t>
            </a:r>
          </a:p>
        </p:txBody>
      </p:sp>
      <p:sp>
        <p:nvSpPr>
          <p:cNvPr id="7" name="Flowchart: Process 6">
            <a:extLst>
              <a:ext uri="{FF2B5EF4-FFF2-40B4-BE49-F238E27FC236}">
                <a16:creationId xmlns:a16="http://schemas.microsoft.com/office/drawing/2014/main" id="{A657B5E5-AB2C-4118-881A-805A1E46BEC4}"/>
              </a:ext>
            </a:extLst>
          </p:cNvPr>
          <p:cNvSpPr/>
          <p:nvPr/>
        </p:nvSpPr>
        <p:spPr>
          <a:xfrm>
            <a:off x="4280035" y="1986030"/>
            <a:ext cx="1156061" cy="936104"/>
          </a:xfrm>
          <a:prstGeom prst="flowChartProcess">
            <a:avLst/>
          </a:prstGeom>
          <a:solidFill>
            <a:srgbClr val="9EB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GT" sz="1400" b="1" i="0" u="none" strike="noStrike" kern="1200" cap="none" spc="0" normalizeH="0" baseline="0" noProof="0" dirty="0" err="1">
                <a:ln>
                  <a:noFill/>
                </a:ln>
                <a:solidFill>
                  <a:srgbClr val="002060"/>
                </a:solidFill>
                <a:effectLst/>
                <a:uLnTx/>
                <a:uFillTx/>
                <a:latin typeface="Arial"/>
                <a:ea typeface="+mn-ea"/>
                <a:cs typeface="Arial"/>
              </a:rPr>
              <a:t>National</a:t>
            </a:r>
            <a:r>
              <a:rPr kumimoji="0" lang="es-GT" sz="1400" b="1" i="0" u="none" strike="noStrike" kern="1200" cap="none" spc="0" normalizeH="0" baseline="0" noProof="0" dirty="0">
                <a:ln>
                  <a:noFill/>
                </a:ln>
                <a:solidFill>
                  <a:srgbClr val="002060"/>
                </a:solidFill>
                <a:effectLst/>
                <a:uLnTx/>
                <a:uFillTx/>
                <a:latin typeface="Arial"/>
                <a:ea typeface="+mn-ea"/>
                <a:cs typeface="Arial"/>
              </a:rPr>
              <a:t> Workshop</a:t>
            </a:r>
          </a:p>
          <a:p>
            <a:pPr marL="0" marR="0" lvl="0" indent="0" algn="ctr" defTabSz="914400" rtl="0" eaLnBrk="1" fontAlgn="base" latinLnBrk="0" hangingPunct="1">
              <a:lnSpc>
                <a:spcPct val="100000"/>
              </a:lnSpc>
              <a:spcBef>
                <a:spcPct val="0"/>
              </a:spcBef>
              <a:spcAft>
                <a:spcPct val="0"/>
              </a:spcAft>
              <a:buClrTx/>
              <a:buSzTx/>
              <a:buFontTx/>
              <a:buNone/>
              <a:tabLst/>
              <a:defRPr/>
            </a:pPr>
            <a:r>
              <a:rPr lang="es-GT" sz="1400" b="1" dirty="0">
                <a:solidFill>
                  <a:srgbClr val="002060"/>
                </a:solidFill>
                <a:latin typeface="Arial"/>
                <a:cs typeface="Arial"/>
              </a:rPr>
              <a:t>28-30 Oct’20</a:t>
            </a:r>
            <a:endParaRPr kumimoji="0" lang="es-GT" sz="1400" b="1" i="0" u="none" strike="noStrike" kern="1200" cap="none" spc="0" normalizeH="0" baseline="0" noProof="0" dirty="0">
              <a:ln>
                <a:noFill/>
              </a:ln>
              <a:solidFill>
                <a:srgbClr val="002060"/>
              </a:solidFill>
              <a:effectLst/>
              <a:uLnTx/>
              <a:uFillTx/>
              <a:latin typeface="Arial"/>
              <a:ea typeface="+mn-ea"/>
              <a:cs typeface="Arial"/>
            </a:endParaRPr>
          </a:p>
        </p:txBody>
      </p:sp>
      <p:sp>
        <p:nvSpPr>
          <p:cNvPr id="8" name="Flowchart: Process 7">
            <a:extLst>
              <a:ext uri="{FF2B5EF4-FFF2-40B4-BE49-F238E27FC236}">
                <a16:creationId xmlns:a16="http://schemas.microsoft.com/office/drawing/2014/main" id="{A1A3BA1A-B605-4326-A827-C70D8811E3C1}"/>
              </a:ext>
            </a:extLst>
          </p:cNvPr>
          <p:cNvSpPr/>
          <p:nvPr/>
        </p:nvSpPr>
        <p:spPr>
          <a:xfrm>
            <a:off x="5974614" y="1964454"/>
            <a:ext cx="1013246" cy="936104"/>
          </a:xfrm>
          <a:prstGeom prst="flowChart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GT" sz="1400" b="1" i="0" u="none" strike="noStrike" kern="1200" cap="none" spc="0" normalizeH="0" baseline="0" noProof="0" dirty="0" err="1">
                <a:ln>
                  <a:noFill/>
                </a:ln>
                <a:solidFill>
                  <a:srgbClr val="FFFFFF"/>
                </a:solidFill>
                <a:effectLst/>
                <a:uLnTx/>
                <a:uFillTx/>
                <a:latin typeface="Arial"/>
                <a:ea typeface="+mn-ea"/>
                <a:cs typeface="Arial"/>
              </a:rPr>
              <a:t>Action</a:t>
            </a:r>
            <a:r>
              <a:rPr kumimoji="0" lang="es-GT" sz="1400" b="1" i="0" u="none" strike="noStrike" kern="1200" cap="none" spc="0" normalizeH="0" baseline="0" noProof="0" dirty="0">
                <a:ln>
                  <a:noFill/>
                </a:ln>
                <a:solidFill>
                  <a:srgbClr val="FFFFFF"/>
                </a:solidFill>
                <a:effectLst/>
                <a:uLnTx/>
                <a:uFillTx/>
                <a:latin typeface="Arial"/>
                <a:ea typeface="+mn-ea"/>
                <a:cs typeface="Arial"/>
              </a:rPr>
              <a:t> Plan </a:t>
            </a:r>
            <a:r>
              <a:rPr kumimoji="0" lang="es-GT" sz="1400" b="1" i="0" u="none" strike="noStrike" kern="1200" cap="none" spc="0" normalizeH="0" baseline="0" noProof="0" dirty="0" err="1">
                <a:ln>
                  <a:noFill/>
                </a:ln>
                <a:solidFill>
                  <a:srgbClr val="FFFFFF"/>
                </a:solidFill>
                <a:effectLst/>
                <a:uLnTx/>
                <a:uFillTx/>
                <a:latin typeface="Arial"/>
                <a:ea typeface="+mn-ea"/>
                <a:cs typeface="Arial"/>
              </a:rPr>
              <a:t>Present</a:t>
            </a:r>
            <a:endParaRPr kumimoji="0" lang="es-GT" sz="1400" b="1"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GT" sz="1400" b="1" i="0" u="none" strike="noStrike" kern="1200" cap="none" spc="0" normalizeH="0" baseline="0" noProof="0" dirty="0">
                <a:ln>
                  <a:noFill/>
                </a:ln>
                <a:solidFill>
                  <a:srgbClr val="FFFFFF"/>
                </a:solidFill>
                <a:effectLst/>
                <a:uLnTx/>
                <a:uFillTx/>
                <a:latin typeface="Arial"/>
                <a:ea typeface="+mn-ea"/>
                <a:cs typeface="Arial"/>
              </a:rPr>
              <a:t>TBD</a:t>
            </a:r>
          </a:p>
        </p:txBody>
      </p:sp>
      <p:sp>
        <p:nvSpPr>
          <p:cNvPr id="9" name="Flowchart: Process 8">
            <a:extLst>
              <a:ext uri="{FF2B5EF4-FFF2-40B4-BE49-F238E27FC236}">
                <a16:creationId xmlns:a16="http://schemas.microsoft.com/office/drawing/2014/main" id="{E90AE5F8-6A35-4413-8C72-C5DFE046B4C6}"/>
              </a:ext>
            </a:extLst>
          </p:cNvPr>
          <p:cNvSpPr/>
          <p:nvPr/>
        </p:nvSpPr>
        <p:spPr>
          <a:xfrm>
            <a:off x="6064887" y="3397146"/>
            <a:ext cx="1048225" cy="1224136"/>
          </a:xfrm>
          <a:prstGeom prst="flowChartProcess">
            <a:avLst/>
          </a:prstGeom>
          <a:solidFill>
            <a:srgbClr val="253D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GT" sz="1400" b="1" i="0" u="none" strike="noStrike" kern="1200" cap="none" spc="0" normalizeH="0" baseline="0" noProof="0" dirty="0" err="1">
                <a:ln>
                  <a:noFill/>
                </a:ln>
                <a:solidFill>
                  <a:srgbClr val="FFFFFF"/>
                </a:solidFill>
                <a:effectLst/>
                <a:uLnTx/>
                <a:uFillTx/>
                <a:latin typeface="Arial"/>
                <a:ea typeface="+mn-ea"/>
                <a:cs typeface="Arial"/>
              </a:rPr>
              <a:t>Advisory</a:t>
            </a:r>
            <a:r>
              <a:rPr kumimoji="0" lang="es-GT" sz="1400" b="1" i="0" u="none" strike="noStrike" kern="1200" cap="none" spc="0" normalizeH="0" baseline="0" noProof="0" dirty="0">
                <a:ln>
                  <a:noFill/>
                </a:ln>
                <a:solidFill>
                  <a:srgbClr val="FFFFFF"/>
                </a:solidFill>
                <a:effectLst/>
                <a:uLnTx/>
                <a:uFillTx/>
                <a:latin typeface="Arial"/>
                <a:ea typeface="+mn-ea"/>
                <a:cs typeface="Arial"/>
              </a:rPr>
              <a:t> </a:t>
            </a:r>
            <a:r>
              <a:rPr kumimoji="0" lang="es-GT" sz="1400" b="1" i="0" u="none" strike="noStrike" kern="1200" cap="none" spc="0" normalizeH="0" baseline="0" noProof="0" dirty="0" err="1">
                <a:ln>
                  <a:noFill/>
                </a:ln>
                <a:solidFill>
                  <a:srgbClr val="FFFFFF"/>
                </a:solidFill>
                <a:effectLst/>
                <a:uLnTx/>
                <a:uFillTx/>
                <a:latin typeface="Arial"/>
                <a:ea typeface="+mn-ea"/>
                <a:cs typeface="Arial"/>
              </a:rPr>
              <a:t>Mission</a:t>
            </a:r>
            <a:r>
              <a:rPr kumimoji="0" lang="es-GT" sz="1400" b="1" i="0" u="none" strike="noStrike" kern="1200" cap="none" spc="0" normalizeH="0" baseline="0" noProof="0" dirty="0">
                <a:ln>
                  <a:noFill/>
                </a:ln>
                <a:solidFill>
                  <a:srgbClr val="FFFFFF"/>
                </a:solidFill>
                <a:effectLst/>
                <a:uLnTx/>
                <a:uFillTx/>
                <a:latin typeface="Arial"/>
                <a:ea typeface="+mn-ea"/>
                <a:cs typeface="Arial"/>
              </a:rPr>
              <a:t> TBD</a:t>
            </a:r>
          </a:p>
        </p:txBody>
      </p:sp>
      <p:sp>
        <p:nvSpPr>
          <p:cNvPr id="10" name="Flowchart: Process 9">
            <a:extLst>
              <a:ext uri="{FF2B5EF4-FFF2-40B4-BE49-F238E27FC236}">
                <a16:creationId xmlns:a16="http://schemas.microsoft.com/office/drawing/2014/main" id="{E200E24A-71A8-45E0-843F-1C054C7A93A6}"/>
              </a:ext>
            </a:extLst>
          </p:cNvPr>
          <p:cNvSpPr/>
          <p:nvPr/>
        </p:nvSpPr>
        <p:spPr>
          <a:xfrm>
            <a:off x="5954428" y="5187575"/>
            <a:ext cx="1425884" cy="936104"/>
          </a:xfrm>
          <a:prstGeom prst="flowChartProcess">
            <a:avLst/>
          </a:prstGeom>
          <a:solidFill>
            <a:srgbClr val="062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GT" sz="1400" b="1" i="0" u="none" strike="noStrike" kern="1200" cap="none" spc="0" normalizeH="0" baseline="0" noProof="0" dirty="0">
                <a:ln>
                  <a:noFill/>
                </a:ln>
                <a:solidFill>
                  <a:srgbClr val="FFFFFF"/>
                </a:solidFill>
                <a:effectLst/>
                <a:uLnTx/>
                <a:uFillTx/>
                <a:latin typeface="Arial"/>
                <a:ea typeface="+mn-ea"/>
                <a:cs typeface="Arial"/>
              </a:rPr>
              <a:t>Regional Workshop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GT" sz="1400" b="1" i="0" u="none" strike="noStrike" kern="1200" cap="none" spc="0" normalizeH="0" baseline="0" noProof="0" dirty="0">
                <a:ln>
                  <a:noFill/>
                </a:ln>
                <a:solidFill>
                  <a:srgbClr val="FFFFFF"/>
                </a:solidFill>
                <a:effectLst/>
                <a:uLnTx/>
                <a:uFillTx/>
                <a:latin typeface="Arial"/>
                <a:ea typeface="+mn-ea"/>
                <a:cs typeface="Arial"/>
              </a:rPr>
              <a:t>Nov 2021</a:t>
            </a:r>
          </a:p>
        </p:txBody>
      </p:sp>
      <p:sp>
        <p:nvSpPr>
          <p:cNvPr id="6" name="Arrow: Right 5">
            <a:extLst>
              <a:ext uri="{FF2B5EF4-FFF2-40B4-BE49-F238E27FC236}">
                <a16:creationId xmlns:a16="http://schemas.microsoft.com/office/drawing/2014/main" id="{1F2CDB3A-EF16-4EAA-94B4-F9E8D1ADFAEB}"/>
              </a:ext>
            </a:extLst>
          </p:cNvPr>
          <p:cNvSpPr/>
          <p:nvPr/>
        </p:nvSpPr>
        <p:spPr>
          <a:xfrm>
            <a:off x="1951583" y="2331835"/>
            <a:ext cx="427431" cy="227449"/>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Arial"/>
            </a:endParaRPr>
          </a:p>
        </p:txBody>
      </p:sp>
      <p:sp>
        <p:nvSpPr>
          <p:cNvPr id="12" name="Arrow: Right 11">
            <a:extLst>
              <a:ext uri="{FF2B5EF4-FFF2-40B4-BE49-F238E27FC236}">
                <a16:creationId xmlns:a16="http://schemas.microsoft.com/office/drawing/2014/main" id="{D7A024F2-32B9-4346-8ABF-55C2516C9765}"/>
              </a:ext>
            </a:extLst>
          </p:cNvPr>
          <p:cNvSpPr/>
          <p:nvPr/>
        </p:nvSpPr>
        <p:spPr>
          <a:xfrm>
            <a:off x="3919995" y="2331835"/>
            <a:ext cx="360040" cy="227449"/>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Arial"/>
            </a:endParaRPr>
          </a:p>
        </p:txBody>
      </p:sp>
      <p:sp>
        <p:nvSpPr>
          <p:cNvPr id="13" name="Arrow: Right 12">
            <a:extLst>
              <a:ext uri="{FF2B5EF4-FFF2-40B4-BE49-F238E27FC236}">
                <a16:creationId xmlns:a16="http://schemas.microsoft.com/office/drawing/2014/main" id="{C868FAD2-E9B7-4447-B9EB-D76F11253D0F}"/>
              </a:ext>
            </a:extLst>
          </p:cNvPr>
          <p:cNvSpPr/>
          <p:nvPr/>
        </p:nvSpPr>
        <p:spPr>
          <a:xfrm rot="5400000">
            <a:off x="6354162" y="3055494"/>
            <a:ext cx="428115" cy="226856"/>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Arial"/>
            </a:endParaRPr>
          </a:p>
        </p:txBody>
      </p:sp>
      <p:sp>
        <p:nvSpPr>
          <p:cNvPr id="14" name="Arrow: Right 13">
            <a:extLst>
              <a:ext uri="{FF2B5EF4-FFF2-40B4-BE49-F238E27FC236}">
                <a16:creationId xmlns:a16="http://schemas.microsoft.com/office/drawing/2014/main" id="{BA6E8D15-67F6-46F2-B898-3511136FBB0F}"/>
              </a:ext>
            </a:extLst>
          </p:cNvPr>
          <p:cNvSpPr/>
          <p:nvPr/>
        </p:nvSpPr>
        <p:spPr>
          <a:xfrm rot="5400000">
            <a:off x="6387310" y="4830459"/>
            <a:ext cx="394902" cy="193773"/>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Arial"/>
            </a:endParaRPr>
          </a:p>
        </p:txBody>
      </p:sp>
      <p:sp>
        <p:nvSpPr>
          <p:cNvPr id="15" name="Arrow: Right 14">
            <a:extLst>
              <a:ext uri="{FF2B5EF4-FFF2-40B4-BE49-F238E27FC236}">
                <a16:creationId xmlns:a16="http://schemas.microsoft.com/office/drawing/2014/main" id="{97DFBE3C-D05A-4CE0-A88E-8E272B59431C}"/>
              </a:ext>
            </a:extLst>
          </p:cNvPr>
          <p:cNvSpPr/>
          <p:nvPr/>
        </p:nvSpPr>
        <p:spPr>
          <a:xfrm>
            <a:off x="5512037" y="2302556"/>
            <a:ext cx="428115" cy="204785"/>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Arial"/>
            </a:endParaRPr>
          </a:p>
        </p:txBody>
      </p:sp>
      <p:pic>
        <p:nvPicPr>
          <p:cNvPr id="16" name="Graphic 15" descr="Daily calendar">
            <a:extLst>
              <a:ext uri="{FF2B5EF4-FFF2-40B4-BE49-F238E27FC236}">
                <a16:creationId xmlns:a16="http://schemas.microsoft.com/office/drawing/2014/main" id="{1FE409E3-5468-4CF9-A54C-9F5B601331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4573" y="3353533"/>
            <a:ext cx="1425883" cy="1434539"/>
          </a:xfrm>
          <a:prstGeom prst="rect">
            <a:avLst/>
          </a:prstGeom>
        </p:spPr>
      </p:pic>
      <p:pic>
        <p:nvPicPr>
          <p:cNvPr id="18" name="Graphic 17" descr="Alarm clock">
            <a:extLst>
              <a:ext uri="{FF2B5EF4-FFF2-40B4-BE49-F238E27FC236}">
                <a16:creationId xmlns:a16="http://schemas.microsoft.com/office/drawing/2014/main" id="{6013CACA-9D27-4B84-B87E-E96F940ECD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314" y="1993570"/>
            <a:ext cx="914400" cy="914400"/>
          </a:xfrm>
          <a:prstGeom prst="rect">
            <a:avLst/>
          </a:prstGeom>
        </p:spPr>
      </p:pic>
      <p:pic>
        <p:nvPicPr>
          <p:cNvPr id="20" name="Graphic 19" descr="Bar chart">
            <a:extLst>
              <a:ext uri="{FF2B5EF4-FFF2-40B4-BE49-F238E27FC236}">
                <a16:creationId xmlns:a16="http://schemas.microsoft.com/office/drawing/2014/main" id="{9158D34C-E39C-40D7-922B-409B35AC97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50315" y="5373216"/>
            <a:ext cx="914400" cy="914400"/>
          </a:xfrm>
          <a:prstGeom prst="rect">
            <a:avLst/>
          </a:prstGeom>
        </p:spPr>
      </p:pic>
      <p:sp>
        <p:nvSpPr>
          <p:cNvPr id="17" name="Flowchart: Process 16">
            <a:extLst>
              <a:ext uri="{FF2B5EF4-FFF2-40B4-BE49-F238E27FC236}">
                <a16:creationId xmlns:a16="http://schemas.microsoft.com/office/drawing/2014/main" id="{574D676F-742E-4497-B001-787C4378288F}"/>
              </a:ext>
            </a:extLst>
          </p:cNvPr>
          <p:cNvSpPr/>
          <p:nvPr/>
        </p:nvSpPr>
        <p:spPr>
          <a:xfrm>
            <a:off x="3759965" y="3181224"/>
            <a:ext cx="1512168" cy="646874"/>
          </a:xfrm>
          <a:prstGeom prst="flowChartProcess">
            <a:avLst/>
          </a:prstGeom>
          <a:solidFill>
            <a:srgbClr val="CDB8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GT" sz="1400" b="1" i="0" u="none" strike="noStrike" kern="1200" cap="none" spc="0" normalizeH="0" baseline="0" noProof="0" dirty="0">
                <a:ln>
                  <a:noFill/>
                </a:ln>
                <a:solidFill>
                  <a:srgbClr val="002060"/>
                </a:solidFill>
                <a:effectLst/>
                <a:uLnTx/>
                <a:uFillTx/>
                <a:latin typeface="Arial"/>
                <a:ea typeface="+mn-ea"/>
                <a:cs typeface="Arial"/>
              </a:rPr>
              <a:t>GCI </a:t>
            </a:r>
            <a:r>
              <a:rPr lang="es-GT" sz="1400" b="1" dirty="0">
                <a:solidFill>
                  <a:srgbClr val="002060"/>
                </a:solidFill>
                <a:latin typeface="Arial"/>
                <a:cs typeface="Arial"/>
              </a:rPr>
              <a:t>SME </a:t>
            </a:r>
            <a:r>
              <a:rPr kumimoji="0" lang="es-GT" sz="1400" b="1" i="0" u="none" strike="noStrike" kern="1200" cap="none" spc="0" normalizeH="0" baseline="0" noProof="0" dirty="0">
                <a:ln>
                  <a:noFill/>
                </a:ln>
                <a:solidFill>
                  <a:srgbClr val="002060"/>
                </a:solidFill>
                <a:effectLst/>
                <a:uLnTx/>
                <a:uFillTx/>
                <a:latin typeface="Arial"/>
                <a:ea typeface="+mn-ea"/>
                <a:cs typeface="Arial"/>
              </a:rPr>
              <a:t>Workshop</a:t>
            </a:r>
          </a:p>
          <a:p>
            <a:pPr marL="0" marR="0" lvl="0" indent="0" algn="ctr" defTabSz="914400" rtl="0" eaLnBrk="1" fontAlgn="base" latinLnBrk="0" hangingPunct="1">
              <a:lnSpc>
                <a:spcPct val="100000"/>
              </a:lnSpc>
              <a:spcBef>
                <a:spcPct val="0"/>
              </a:spcBef>
              <a:spcAft>
                <a:spcPct val="0"/>
              </a:spcAft>
              <a:buClrTx/>
              <a:buSzTx/>
              <a:buFontTx/>
              <a:buNone/>
              <a:tabLst/>
              <a:defRPr/>
            </a:pPr>
            <a:r>
              <a:rPr lang="es-GT" sz="1400" b="1" dirty="0">
                <a:solidFill>
                  <a:srgbClr val="002060"/>
                </a:solidFill>
                <a:latin typeface="Arial"/>
                <a:cs typeface="Arial"/>
              </a:rPr>
              <a:t>(12-13 July’21)</a:t>
            </a:r>
            <a:endParaRPr kumimoji="0" lang="es-GT" sz="1400" b="1" i="0" u="none" strike="noStrike" kern="1200" cap="none" spc="0" normalizeH="0" baseline="0" noProof="0" dirty="0">
              <a:ln>
                <a:noFill/>
              </a:ln>
              <a:solidFill>
                <a:srgbClr val="002060"/>
              </a:solidFill>
              <a:effectLst/>
              <a:uLnTx/>
              <a:uFillTx/>
              <a:latin typeface="Arial"/>
              <a:ea typeface="+mn-ea"/>
              <a:cs typeface="Arial"/>
            </a:endParaRPr>
          </a:p>
        </p:txBody>
      </p:sp>
      <p:sp>
        <p:nvSpPr>
          <p:cNvPr id="19" name="Flowchart: Process 18">
            <a:extLst>
              <a:ext uri="{FF2B5EF4-FFF2-40B4-BE49-F238E27FC236}">
                <a16:creationId xmlns:a16="http://schemas.microsoft.com/office/drawing/2014/main" id="{EE12B470-DF02-4401-8C80-9DC4CA240F6C}"/>
              </a:ext>
            </a:extLst>
          </p:cNvPr>
          <p:cNvSpPr/>
          <p:nvPr/>
        </p:nvSpPr>
        <p:spPr>
          <a:xfrm>
            <a:off x="3772764" y="4698582"/>
            <a:ext cx="1499369" cy="646874"/>
          </a:xfrm>
          <a:prstGeom prst="flowChartProcess">
            <a:avLst/>
          </a:prstGeom>
          <a:solidFill>
            <a:srgbClr val="CDB8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GT" sz="1400" b="1" i="0" u="none" strike="noStrike" kern="1200" cap="none" spc="0" normalizeH="0" baseline="0" noProof="0" dirty="0">
              <a:ln>
                <a:noFill/>
              </a:ln>
              <a:solidFill>
                <a:srgbClr val="002060"/>
              </a:solidFill>
              <a:effectLst/>
              <a:uLnTx/>
              <a:uFillTx/>
              <a:latin typeface="Arial"/>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GT" sz="1400" b="1" i="0" u="none" strike="noStrike" kern="1200" cap="none" spc="0" normalizeH="0" baseline="0" noProof="0" dirty="0">
                <a:ln>
                  <a:noFill/>
                </a:ln>
                <a:solidFill>
                  <a:srgbClr val="002060"/>
                </a:solidFill>
                <a:effectLst/>
                <a:uLnTx/>
                <a:uFillTx/>
                <a:latin typeface="Arial"/>
                <a:ea typeface="+mn-ea"/>
                <a:cs typeface="Arial"/>
              </a:rPr>
              <a:t>12.6.1 Workshop (TBD)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GT" sz="1400" b="1" i="0" u="none" strike="noStrike" kern="1200" cap="none" spc="0" normalizeH="0" baseline="0" noProof="0" dirty="0">
                <a:ln>
                  <a:noFill/>
                </a:ln>
                <a:solidFill>
                  <a:srgbClr val="002060"/>
                </a:solidFill>
                <a:effectLst/>
                <a:uLnTx/>
                <a:uFillTx/>
                <a:latin typeface="Arial"/>
                <a:ea typeface="+mn-ea"/>
                <a:cs typeface="Arial"/>
              </a:rPr>
              <a:t> </a:t>
            </a:r>
          </a:p>
        </p:txBody>
      </p:sp>
      <p:sp>
        <p:nvSpPr>
          <p:cNvPr id="21" name="Flowchart: Process 20">
            <a:extLst>
              <a:ext uri="{FF2B5EF4-FFF2-40B4-BE49-F238E27FC236}">
                <a16:creationId xmlns:a16="http://schemas.microsoft.com/office/drawing/2014/main" id="{E505FB02-40F9-4F31-A19D-038F3E6DDDE7}"/>
              </a:ext>
            </a:extLst>
          </p:cNvPr>
          <p:cNvSpPr/>
          <p:nvPr/>
        </p:nvSpPr>
        <p:spPr>
          <a:xfrm>
            <a:off x="3759965" y="3941729"/>
            <a:ext cx="1512168" cy="646874"/>
          </a:xfrm>
          <a:prstGeom prst="flowChartProcess">
            <a:avLst/>
          </a:prstGeom>
          <a:solidFill>
            <a:srgbClr val="CDB8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GT" sz="1400" b="1" i="0" u="none" strike="noStrike" kern="1200" cap="none" spc="0" normalizeH="0" baseline="0" noProof="0" dirty="0">
                <a:ln>
                  <a:noFill/>
                </a:ln>
                <a:solidFill>
                  <a:srgbClr val="002060"/>
                </a:solidFill>
                <a:effectLst/>
                <a:uLnTx/>
                <a:uFillTx/>
                <a:latin typeface="Arial"/>
                <a:ea typeface="+mn-ea"/>
                <a:cs typeface="Arial"/>
              </a:rPr>
              <a:t>GCI Workshop</a:t>
            </a:r>
          </a:p>
          <a:p>
            <a:pPr marL="0" marR="0" lvl="0" indent="0" algn="ctr" defTabSz="914400" rtl="0" eaLnBrk="1" fontAlgn="base" latinLnBrk="0" hangingPunct="1">
              <a:lnSpc>
                <a:spcPct val="100000"/>
              </a:lnSpc>
              <a:spcBef>
                <a:spcPct val="0"/>
              </a:spcBef>
              <a:spcAft>
                <a:spcPct val="0"/>
              </a:spcAft>
              <a:buClrTx/>
              <a:buSzTx/>
              <a:buFontTx/>
              <a:buNone/>
              <a:tabLst/>
              <a:defRPr/>
            </a:pPr>
            <a:r>
              <a:rPr lang="es-GT" sz="1400" b="1" dirty="0">
                <a:solidFill>
                  <a:srgbClr val="002060"/>
                </a:solidFill>
                <a:latin typeface="Arial"/>
                <a:cs typeface="Arial"/>
              </a:rPr>
              <a:t>(TBD)</a:t>
            </a:r>
            <a:endParaRPr kumimoji="0" lang="es-GT" sz="1400" b="1" i="0" u="none" strike="noStrike" kern="1200" cap="none" spc="0" normalizeH="0" baseline="0" noProof="0" dirty="0">
              <a:ln>
                <a:noFill/>
              </a:ln>
              <a:solidFill>
                <a:srgbClr val="002060"/>
              </a:solidFill>
              <a:effectLst/>
              <a:uLnTx/>
              <a:uFillTx/>
              <a:latin typeface="Arial"/>
              <a:ea typeface="+mn-ea"/>
              <a:cs typeface="Arial"/>
            </a:endParaRPr>
          </a:p>
        </p:txBody>
      </p:sp>
      <p:sp>
        <p:nvSpPr>
          <p:cNvPr id="3" name="Right Brace 2">
            <a:extLst>
              <a:ext uri="{FF2B5EF4-FFF2-40B4-BE49-F238E27FC236}">
                <a16:creationId xmlns:a16="http://schemas.microsoft.com/office/drawing/2014/main" id="{BCDF482F-E14B-4F37-8C67-A5A7729DF54C}"/>
              </a:ext>
            </a:extLst>
          </p:cNvPr>
          <p:cNvSpPr/>
          <p:nvPr/>
        </p:nvSpPr>
        <p:spPr>
          <a:xfrm>
            <a:off x="2875440" y="3356955"/>
            <a:ext cx="720080" cy="173597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4" name="TextBox 3">
            <a:extLst>
              <a:ext uri="{FF2B5EF4-FFF2-40B4-BE49-F238E27FC236}">
                <a16:creationId xmlns:a16="http://schemas.microsoft.com/office/drawing/2014/main" id="{06513F98-B595-407E-8F0F-27A7A77FCB86}"/>
              </a:ext>
            </a:extLst>
          </p:cNvPr>
          <p:cNvSpPr txBox="1"/>
          <p:nvPr/>
        </p:nvSpPr>
        <p:spPr>
          <a:xfrm>
            <a:off x="1024613" y="3766533"/>
            <a:ext cx="2338975"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DB87E"/>
                </a:solidFill>
                <a:effectLst/>
                <a:uLnTx/>
                <a:uFillTx/>
                <a:latin typeface="Arial"/>
                <a:ea typeface="+mn-ea"/>
                <a:cs typeface="Arial"/>
              </a:rPr>
              <a:t>Additional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DB87E"/>
                </a:solidFill>
                <a:effectLst/>
                <a:uLnTx/>
                <a:uFillTx/>
                <a:latin typeface="Arial"/>
                <a:ea typeface="+mn-ea"/>
                <a:cs typeface="Arial"/>
              </a:rPr>
              <a:t>capacity-building activities</a:t>
            </a:r>
          </a:p>
        </p:txBody>
      </p:sp>
    </p:spTree>
    <p:extLst>
      <p:ext uri="{BB962C8B-B14F-4D97-AF65-F5344CB8AC3E}">
        <p14:creationId xmlns:p14="http://schemas.microsoft.com/office/powerpoint/2010/main" val="2242968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EA779-CA61-49F6-B49D-A493546758A1}"/>
              </a:ext>
            </a:extLst>
          </p:cNvPr>
          <p:cNvSpPr>
            <a:spLocks noGrp="1"/>
          </p:cNvSpPr>
          <p:nvPr>
            <p:ph type="ctrTitle"/>
          </p:nvPr>
        </p:nvSpPr>
        <p:spPr/>
        <p:txBody>
          <a:bodyPr/>
          <a:lstStyle/>
          <a:p>
            <a:r>
              <a:rPr lang="en-US" dirty="0"/>
              <a:t>Please complete the Feedback Form </a:t>
            </a:r>
            <a:br>
              <a:rPr lang="en-US" dirty="0"/>
            </a:br>
            <a:endParaRPr lang="en-US" dirty="0"/>
          </a:p>
        </p:txBody>
      </p:sp>
      <p:sp>
        <p:nvSpPr>
          <p:cNvPr id="3" name="Subtitle 2">
            <a:extLst>
              <a:ext uri="{FF2B5EF4-FFF2-40B4-BE49-F238E27FC236}">
                <a16:creationId xmlns:a16="http://schemas.microsoft.com/office/drawing/2014/main" id="{23B70016-0BEF-4889-AA05-526953166A24}"/>
              </a:ext>
            </a:extLst>
          </p:cNvPr>
          <p:cNvSpPr>
            <a:spLocks noGrp="1"/>
          </p:cNvSpPr>
          <p:nvPr>
            <p:ph type="subTitle" idx="1"/>
          </p:nvPr>
        </p:nvSpPr>
        <p:spPr/>
        <p:txBody>
          <a:bodyPr/>
          <a:lstStyle/>
          <a:p>
            <a:r>
              <a:rPr lang="en-US" sz="2400" dirty="0"/>
              <a:t>https://docs.google.com/forms/d/1Gko1q_SC3H6DqgM6hm321GpjFl1jKRwUU_vyMLNvC8s/edit </a:t>
            </a:r>
          </a:p>
          <a:p>
            <a:r>
              <a:rPr lang="en-US" dirty="0"/>
              <a:t>Link is also available in the Chat Box</a:t>
            </a:r>
          </a:p>
        </p:txBody>
      </p:sp>
    </p:spTree>
    <p:extLst>
      <p:ext uri="{BB962C8B-B14F-4D97-AF65-F5344CB8AC3E}">
        <p14:creationId xmlns:p14="http://schemas.microsoft.com/office/powerpoint/2010/main" val="2744638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6A560FB-F159-4CCB-BBA0-4569F9CEE192}"/>
              </a:ext>
            </a:extLst>
          </p:cNvPr>
          <p:cNvSpPr>
            <a:spLocks noGrp="1"/>
          </p:cNvSpPr>
          <p:nvPr>
            <p:ph idx="1"/>
          </p:nvPr>
        </p:nvSpPr>
        <p:spPr>
          <a:xfrm>
            <a:off x="321550" y="905731"/>
            <a:ext cx="4250417" cy="4781128"/>
          </a:xfrm>
        </p:spPr>
        <p:txBody>
          <a:bodyPr/>
          <a:lstStyle/>
          <a:p>
            <a:pPr marL="0" indent="0" algn="just">
              <a:spcBef>
                <a:spcPts val="0"/>
              </a:spcBef>
              <a:spcAft>
                <a:spcPts val="600"/>
              </a:spcAft>
              <a:buNone/>
            </a:pPr>
            <a:r>
              <a:rPr lang="en-US" sz="1500" b="1" dirty="0">
                <a:solidFill>
                  <a:srgbClr val="0070C0"/>
                </a:solidFill>
              </a:rPr>
              <a:t>Objective </a:t>
            </a:r>
            <a:r>
              <a:rPr lang="en-US" sz="1500" dirty="0"/>
              <a:t>is to raise awareness and facilitate dissemination of national and international best </a:t>
            </a:r>
            <a:r>
              <a:rPr lang="en-US" sz="1500" b="1" dirty="0"/>
              <a:t>practices on sustainability and SDG reporting by companies</a:t>
            </a:r>
          </a:p>
          <a:p>
            <a:pPr marL="0" indent="0" algn="just" fontAlgn="base">
              <a:buNone/>
            </a:pPr>
            <a:endParaRPr lang="en-US" sz="1500" b="1" dirty="0">
              <a:solidFill>
                <a:srgbClr val="0070C0"/>
              </a:solidFill>
            </a:endParaRPr>
          </a:p>
          <a:p>
            <a:pPr marL="0" indent="0" algn="just" fontAlgn="base">
              <a:buNone/>
            </a:pPr>
            <a:r>
              <a:rPr lang="en-US" sz="1500" b="1" dirty="0">
                <a:solidFill>
                  <a:srgbClr val="0070C0"/>
                </a:solidFill>
              </a:rPr>
              <a:t>Nominees</a:t>
            </a:r>
            <a:r>
              <a:rPr lang="en-US" sz="1500" dirty="0"/>
              <a:t> in the area of sustainability/ESG/SDG:</a:t>
            </a:r>
          </a:p>
          <a:p>
            <a:pPr fontAlgn="base">
              <a:buFont typeface="Wingdings" panose="05000000000000000000" pitchFamily="2" charset="2"/>
              <a:buChar char="ü"/>
            </a:pPr>
            <a:r>
              <a:rPr lang="en-US" sz="1500" dirty="0"/>
              <a:t>Dissemination of good reporting practices</a:t>
            </a:r>
          </a:p>
          <a:p>
            <a:pPr fontAlgn="base">
              <a:buFont typeface="Wingdings" panose="05000000000000000000" pitchFamily="2" charset="2"/>
              <a:buChar char="ü"/>
            </a:pPr>
            <a:r>
              <a:rPr lang="en-US" sz="1500" dirty="0"/>
              <a:t>Developing/implementing guidelines for reporting frameworks</a:t>
            </a:r>
          </a:p>
          <a:p>
            <a:pPr fontAlgn="base">
              <a:buFont typeface="Wingdings" panose="05000000000000000000" pitchFamily="2" charset="2"/>
              <a:buChar char="ü"/>
            </a:pPr>
            <a:r>
              <a:rPr lang="en-US" sz="1500" dirty="0"/>
              <a:t>Developing/implementing index and benchmark mechanisms</a:t>
            </a:r>
          </a:p>
          <a:p>
            <a:pPr fontAlgn="base">
              <a:buFont typeface="Wingdings" panose="05000000000000000000" pitchFamily="2" charset="2"/>
              <a:buChar char="ü"/>
            </a:pPr>
            <a:r>
              <a:rPr lang="en-US" sz="1500" dirty="0"/>
              <a:t>Setting up knowledge hubs/ platforms/ data repositories</a:t>
            </a:r>
          </a:p>
          <a:p>
            <a:pPr fontAlgn="base">
              <a:buFont typeface="Wingdings" panose="05000000000000000000" pitchFamily="2" charset="2"/>
              <a:buChar char="ü"/>
            </a:pPr>
            <a:r>
              <a:rPr lang="en-US" sz="1500" dirty="0"/>
              <a:t>Developing or implementing training initiatives etc.</a:t>
            </a:r>
          </a:p>
          <a:p>
            <a:pPr fontAlgn="base">
              <a:buFont typeface="Wingdings" panose="05000000000000000000" pitchFamily="2" charset="2"/>
              <a:buChar char="ü"/>
            </a:pPr>
            <a:endParaRPr lang="en-US" sz="1500" dirty="0"/>
          </a:p>
          <a:p>
            <a:pPr marL="0" indent="0" algn="ctr">
              <a:buNone/>
            </a:pPr>
            <a:r>
              <a:rPr lang="en-US" sz="1600" b="1" dirty="0">
                <a:solidFill>
                  <a:srgbClr val="FFC000"/>
                </a:solidFill>
              </a:rPr>
              <a:t>SAMCODES received ISAR </a:t>
            </a:r>
            <a:r>
              <a:rPr lang="en-US" sz="1600" b="1" dirty="0" err="1">
                <a:solidFill>
                  <a:srgbClr val="FFC000"/>
                </a:solidFill>
              </a:rPr>
              <a:t>Honours</a:t>
            </a:r>
            <a:r>
              <a:rPr lang="en-US" sz="1600" b="1" dirty="0">
                <a:solidFill>
                  <a:srgbClr val="FFC000"/>
                </a:solidFill>
              </a:rPr>
              <a:t> </a:t>
            </a:r>
          </a:p>
          <a:p>
            <a:pPr marL="0" indent="0" algn="ctr">
              <a:buNone/>
            </a:pPr>
            <a:r>
              <a:rPr lang="en-US" sz="1600" b="1" dirty="0">
                <a:solidFill>
                  <a:srgbClr val="FFC000"/>
                </a:solidFill>
              </a:rPr>
              <a:t>for ESG Guidance for Mining, Oil &amp; Gas in 2019</a:t>
            </a:r>
          </a:p>
          <a:p>
            <a:pPr algn="just">
              <a:spcBef>
                <a:spcPts val="0"/>
              </a:spcBef>
              <a:spcAft>
                <a:spcPts val="600"/>
              </a:spcAft>
            </a:pPr>
            <a:endParaRPr lang="en-CH" sz="1500" dirty="0">
              <a:solidFill>
                <a:srgbClr val="00B0F0"/>
              </a:solidFill>
            </a:endParaRPr>
          </a:p>
        </p:txBody>
      </p:sp>
      <p:sp>
        <p:nvSpPr>
          <p:cNvPr id="8" name="Title 7">
            <a:extLst>
              <a:ext uri="{FF2B5EF4-FFF2-40B4-BE49-F238E27FC236}">
                <a16:creationId xmlns:a16="http://schemas.microsoft.com/office/drawing/2014/main" id="{0E42F0FE-6725-4601-86B7-06DB4CC2253D}"/>
              </a:ext>
            </a:extLst>
          </p:cNvPr>
          <p:cNvSpPr>
            <a:spLocks noGrp="1"/>
          </p:cNvSpPr>
          <p:nvPr>
            <p:ph type="title"/>
          </p:nvPr>
        </p:nvSpPr>
        <p:spPr>
          <a:xfrm>
            <a:off x="3414442" y="48691"/>
            <a:ext cx="7848872" cy="648072"/>
          </a:xfrm>
        </p:spPr>
        <p:txBody>
          <a:bodyPr/>
          <a:lstStyle/>
          <a:p>
            <a:r>
              <a:rPr lang="en-GB" sz="3200" dirty="0">
                <a:solidFill>
                  <a:srgbClr val="CDB87E"/>
                </a:solidFill>
              </a:rPr>
              <a:t>ISAR Honours Call 2021</a:t>
            </a:r>
            <a:endParaRPr lang="en-CH" sz="3200" dirty="0">
              <a:solidFill>
                <a:srgbClr val="CDB87E"/>
              </a:solidFill>
            </a:endParaRPr>
          </a:p>
        </p:txBody>
      </p:sp>
      <p:pic>
        <p:nvPicPr>
          <p:cNvPr id="14" name="Picture 13">
            <a:extLst>
              <a:ext uri="{FF2B5EF4-FFF2-40B4-BE49-F238E27FC236}">
                <a16:creationId xmlns:a16="http://schemas.microsoft.com/office/drawing/2014/main" id="{3066038F-6299-4015-9B7C-ABD09EAE66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0402" y="3217157"/>
            <a:ext cx="2327652" cy="2238506"/>
          </a:xfrm>
          <a:prstGeom prst="rect">
            <a:avLst/>
          </a:prstGeom>
        </p:spPr>
      </p:pic>
      <p:pic>
        <p:nvPicPr>
          <p:cNvPr id="1026" name="Picture 2">
            <a:extLst>
              <a:ext uri="{FF2B5EF4-FFF2-40B4-BE49-F238E27FC236}">
                <a16:creationId xmlns:a16="http://schemas.microsoft.com/office/drawing/2014/main" id="{15FDCF87-6AE8-4525-9607-4A28357F42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8130" y="806669"/>
            <a:ext cx="4070910" cy="27139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89C6526F-715B-4CF8-990C-ABC14D5555AA}"/>
              </a:ext>
            </a:extLst>
          </p:cNvPr>
          <p:cNvSpPr>
            <a:spLocks noChangeArrowheads="1"/>
          </p:cNvSpPr>
          <p:nvPr/>
        </p:nvSpPr>
        <p:spPr bwMode="auto">
          <a:xfrm>
            <a:off x="4571967"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CH" altLang="en-CH" sz="1800" b="0" i="0" u="none" strike="noStrike" cap="none" normalizeH="0" baseline="0" dirty="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3CFA7286-CCED-43E6-8FFD-023C4B958B05}"/>
              </a:ext>
            </a:extLst>
          </p:cNvPr>
          <p:cNvSpPr>
            <a:spLocks noChangeArrowheads="1"/>
          </p:cNvSpPr>
          <p:nvPr/>
        </p:nvSpPr>
        <p:spPr bwMode="auto">
          <a:xfrm>
            <a:off x="4571967"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CH" altLang="en-CH" sz="1800" b="0" i="0" u="none" strike="noStrike" cap="none" normalizeH="0" baseline="0" dirty="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BFA45DA1-52D2-471B-832F-F42EDF51B98E}"/>
              </a:ext>
            </a:extLst>
          </p:cNvPr>
          <p:cNvSpPr/>
          <p:nvPr/>
        </p:nvSpPr>
        <p:spPr>
          <a:xfrm>
            <a:off x="3800421" y="5895828"/>
            <a:ext cx="5840692" cy="338554"/>
          </a:xfrm>
          <a:prstGeom prst="rect">
            <a:avLst/>
          </a:prstGeom>
        </p:spPr>
        <p:txBody>
          <a:bodyPr wrap="square">
            <a:spAutoFit/>
          </a:bodyPr>
          <a:lstStyle/>
          <a:p>
            <a:pPr algn="ctr"/>
            <a:r>
              <a:rPr lang="fr-CH" sz="1600" dirty="0">
                <a:solidFill>
                  <a:srgbClr val="00B0F0"/>
                </a:solidFill>
              </a:rPr>
              <a:t>https://isar.unctad.org/</a:t>
            </a:r>
            <a:endParaRPr lang="en-CH" sz="1600" dirty="0"/>
          </a:p>
        </p:txBody>
      </p:sp>
      <p:sp>
        <p:nvSpPr>
          <p:cNvPr id="11" name="Rectangle 10">
            <a:extLst>
              <a:ext uri="{FF2B5EF4-FFF2-40B4-BE49-F238E27FC236}">
                <a16:creationId xmlns:a16="http://schemas.microsoft.com/office/drawing/2014/main" id="{270BAB97-8C30-4FB8-B651-6C55AF5D936F}"/>
              </a:ext>
            </a:extLst>
          </p:cNvPr>
          <p:cNvSpPr/>
          <p:nvPr/>
        </p:nvSpPr>
        <p:spPr>
          <a:xfrm>
            <a:off x="4896774" y="5152212"/>
            <a:ext cx="3647986" cy="400110"/>
          </a:xfrm>
          <a:prstGeom prst="rect">
            <a:avLst/>
          </a:prstGeom>
        </p:spPr>
        <p:txBody>
          <a:bodyPr wrap="none">
            <a:spAutoFit/>
          </a:bodyPr>
          <a:lstStyle/>
          <a:p>
            <a:pPr algn="ctr"/>
            <a:r>
              <a:rPr lang="fr-CH" sz="2000" dirty="0">
                <a:solidFill>
                  <a:srgbClr val="0070C0"/>
                </a:solidFill>
              </a:rPr>
              <a:t>SUBMIT YOU APPLICATION! </a:t>
            </a:r>
          </a:p>
        </p:txBody>
      </p:sp>
      <p:sp>
        <p:nvSpPr>
          <p:cNvPr id="6" name="TextBox 5">
            <a:extLst>
              <a:ext uri="{FF2B5EF4-FFF2-40B4-BE49-F238E27FC236}">
                <a16:creationId xmlns:a16="http://schemas.microsoft.com/office/drawing/2014/main" id="{C1ABDE81-E53E-4719-9393-943C46D2B668}"/>
              </a:ext>
            </a:extLst>
          </p:cNvPr>
          <p:cNvSpPr txBox="1"/>
          <p:nvPr/>
        </p:nvSpPr>
        <p:spPr>
          <a:xfrm>
            <a:off x="555764" y="6117437"/>
            <a:ext cx="3781988" cy="369332"/>
          </a:xfrm>
          <a:prstGeom prst="rect">
            <a:avLst/>
          </a:prstGeom>
          <a:noFill/>
        </p:spPr>
        <p:txBody>
          <a:bodyPr wrap="square" rtlCol="0">
            <a:spAutoFit/>
          </a:bodyPr>
          <a:lstStyle/>
          <a:p>
            <a:pPr marL="0" indent="0" algn="ctr">
              <a:spcBef>
                <a:spcPts val="600"/>
              </a:spcBef>
              <a:spcAft>
                <a:spcPts val="600"/>
              </a:spcAft>
              <a:buNone/>
            </a:pPr>
            <a:r>
              <a:rPr lang="fr-CH" sz="1800" dirty="0">
                <a:hlinkClick r:id="rId4"/>
              </a:rPr>
              <a:t>Video</a:t>
            </a:r>
            <a:endParaRPr lang="fr-CH" sz="1800" dirty="0"/>
          </a:p>
        </p:txBody>
      </p:sp>
    </p:spTree>
    <p:extLst>
      <p:ext uri="{BB962C8B-B14F-4D97-AF65-F5344CB8AC3E}">
        <p14:creationId xmlns:p14="http://schemas.microsoft.com/office/powerpoint/2010/main" val="3915187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595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CE7DE20-47BD-4211-AFDF-E3B17B6E5A5C}"/>
              </a:ext>
            </a:extLst>
          </p:cNvPr>
          <p:cNvGraphicFramePr>
            <a:graphicFrameLocks noGrp="1"/>
          </p:cNvGraphicFramePr>
          <p:nvPr>
            <p:extLst>
              <p:ext uri="{D42A27DB-BD31-4B8C-83A1-F6EECF244321}">
                <p14:modId xmlns:p14="http://schemas.microsoft.com/office/powerpoint/2010/main" val="3907810652"/>
              </p:ext>
            </p:extLst>
          </p:nvPr>
        </p:nvGraphicFramePr>
        <p:xfrm>
          <a:off x="1691680" y="2204864"/>
          <a:ext cx="6336704" cy="3024336"/>
        </p:xfrm>
        <a:graphic>
          <a:graphicData uri="http://schemas.openxmlformats.org/drawingml/2006/table">
            <a:tbl>
              <a:tblPr firstRow="1" bandRow="1">
                <a:tableStyleId>{D113A9D2-9D6B-4929-AA2D-F23B5EE8CBE7}</a:tableStyleId>
              </a:tblPr>
              <a:tblGrid>
                <a:gridCol w="3168352">
                  <a:extLst>
                    <a:ext uri="{9D8B030D-6E8A-4147-A177-3AD203B41FA5}">
                      <a16:colId xmlns:a16="http://schemas.microsoft.com/office/drawing/2014/main" val="3272546875"/>
                    </a:ext>
                  </a:extLst>
                </a:gridCol>
                <a:gridCol w="3168352">
                  <a:extLst>
                    <a:ext uri="{9D8B030D-6E8A-4147-A177-3AD203B41FA5}">
                      <a16:colId xmlns:a16="http://schemas.microsoft.com/office/drawing/2014/main" val="1618405584"/>
                    </a:ext>
                  </a:extLst>
                </a:gridCol>
              </a:tblGrid>
              <a:tr h="964028">
                <a:tc>
                  <a:txBody>
                    <a:bodyPr/>
                    <a:lstStyle/>
                    <a:p>
                      <a:pPr marL="0" lvl="0" indent="0" algn="ctr" defTabSz="1244600" rtl="0" eaLnBrk="1" fontAlgn="base" hangingPunct="1">
                        <a:lnSpc>
                          <a:spcPct val="90000"/>
                        </a:lnSpc>
                        <a:spcBef>
                          <a:spcPct val="0"/>
                        </a:spcBef>
                        <a:spcAft>
                          <a:spcPct val="0"/>
                        </a:spcAft>
                        <a:buClr>
                          <a:srgbClr val="CDB87E"/>
                        </a:buClr>
                        <a:buNone/>
                      </a:pPr>
                      <a:r>
                        <a:rPr lang="en-US" sz="2000" b="1" kern="1200" baseline="0" dirty="0">
                          <a:solidFill>
                            <a:srgbClr val="FFFFFF"/>
                          </a:solidFill>
                          <a:latin typeface="Eurostile LT Std Bold" pitchFamily="34" charset="0"/>
                          <a:ea typeface="+mn-ea"/>
                          <a:cs typeface="Arial"/>
                        </a:rPr>
                        <a:t>AFRICA</a:t>
                      </a:r>
                      <a:endParaRPr lang="en-CH" sz="2000" b="1" kern="1200" baseline="0" dirty="0">
                        <a:solidFill>
                          <a:srgbClr val="FFFFFF"/>
                        </a:solidFill>
                        <a:latin typeface="Eurostile LT Std Bold" pitchFamily="34" charset="0"/>
                        <a:ea typeface="+mn-ea"/>
                        <a:cs typeface="Arial"/>
                      </a:endParaRPr>
                    </a:p>
                  </a:txBody>
                  <a:tcPr anchor="ctr">
                    <a:solidFill>
                      <a:schemeClr val="accent1">
                        <a:lumMod val="50000"/>
                      </a:schemeClr>
                    </a:solidFill>
                  </a:tcPr>
                </a:tc>
                <a:tc>
                  <a:txBody>
                    <a:bodyPr/>
                    <a:lstStyle/>
                    <a:p>
                      <a:pPr marL="0" lvl="0" indent="0" algn="ctr" defTabSz="1244600" rtl="0" eaLnBrk="1" fontAlgn="base" hangingPunct="1">
                        <a:lnSpc>
                          <a:spcPct val="90000"/>
                        </a:lnSpc>
                        <a:spcBef>
                          <a:spcPct val="0"/>
                        </a:spcBef>
                        <a:spcAft>
                          <a:spcPct val="0"/>
                        </a:spcAft>
                        <a:buClr>
                          <a:srgbClr val="CDB87E"/>
                        </a:buClr>
                        <a:buNone/>
                      </a:pPr>
                      <a:r>
                        <a:rPr lang="en-US" sz="2000" b="1" kern="1200" baseline="0" dirty="0">
                          <a:solidFill>
                            <a:srgbClr val="FFFFFF"/>
                          </a:solidFill>
                          <a:latin typeface="Eurostile LT Std Bold" pitchFamily="34" charset="0"/>
                          <a:ea typeface="+mn-ea"/>
                          <a:cs typeface="Arial"/>
                        </a:rPr>
                        <a:t>LATIN AMERICA</a:t>
                      </a:r>
                      <a:endParaRPr lang="en-CH" sz="2000" b="1" kern="1200" baseline="0" dirty="0">
                        <a:solidFill>
                          <a:srgbClr val="FFFFFF"/>
                        </a:solidFill>
                        <a:latin typeface="Eurostile LT Std Bold" pitchFamily="34" charset="0"/>
                        <a:ea typeface="+mn-ea"/>
                        <a:cs typeface="Arial"/>
                      </a:endParaRPr>
                    </a:p>
                  </a:txBody>
                  <a:tcPr anchor="ctr">
                    <a:solidFill>
                      <a:schemeClr val="accent1">
                        <a:lumMod val="50000"/>
                      </a:schemeClr>
                    </a:solidFill>
                  </a:tcPr>
                </a:tc>
                <a:extLst>
                  <a:ext uri="{0D108BD9-81ED-4DB2-BD59-A6C34878D82A}">
                    <a16:rowId xmlns:a16="http://schemas.microsoft.com/office/drawing/2014/main" val="4102863776"/>
                  </a:ext>
                </a:extLst>
              </a:tr>
              <a:tr h="1096280">
                <a:tc>
                  <a:txBody>
                    <a:bodyPr/>
                    <a:lstStyle/>
                    <a:p>
                      <a:pPr marL="0" marR="0" lvl="0" indent="0" algn="ctr" defTabSz="1244600" rtl="0" eaLnBrk="1" fontAlgn="base" latinLnBrk="0" hangingPunct="1">
                        <a:lnSpc>
                          <a:spcPct val="90000"/>
                        </a:lnSpc>
                        <a:spcBef>
                          <a:spcPct val="0"/>
                        </a:spcBef>
                        <a:spcAft>
                          <a:spcPct val="0"/>
                        </a:spcAft>
                        <a:buClr>
                          <a:srgbClr val="CDB87E"/>
                        </a:buClr>
                        <a:buSzTx/>
                        <a:buFontTx/>
                        <a:buNone/>
                        <a:tabLst/>
                        <a:defRPr/>
                      </a:pPr>
                      <a:r>
                        <a:rPr lang="en-US" sz="2000" b="1" kern="1200" baseline="0" dirty="0">
                          <a:solidFill>
                            <a:srgbClr val="FFFFFF"/>
                          </a:solidFill>
                          <a:latin typeface="Eurostile LT Std Bold" pitchFamily="34" charset="0"/>
                          <a:ea typeface="+mn-ea"/>
                          <a:cs typeface="+mn-cs"/>
                        </a:rPr>
                        <a:t>Kenya</a:t>
                      </a:r>
                      <a:endParaRPr lang="en-CH" sz="2000" b="1" kern="1200" baseline="0" dirty="0">
                        <a:solidFill>
                          <a:srgbClr val="FFFFFF"/>
                        </a:solidFill>
                        <a:latin typeface="Eurostile LT Std Bold" pitchFamily="34" charset="0"/>
                        <a:ea typeface="+mn-ea"/>
                        <a:cs typeface="+mn-cs"/>
                      </a:endParaRPr>
                    </a:p>
                  </a:txBody>
                  <a:tcPr anchor="ctr">
                    <a:solidFill>
                      <a:schemeClr val="accent1">
                        <a:lumMod val="75000"/>
                      </a:schemeClr>
                    </a:solidFill>
                  </a:tcPr>
                </a:tc>
                <a:tc>
                  <a:txBody>
                    <a:bodyPr/>
                    <a:lstStyle/>
                    <a:p>
                      <a:pPr marL="0" marR="0" lvl="0" indent="0" algn="ctr" defTabSz="1244600" rtl="0" eaLnBrk="1" fontAlgn="base" latinLnBrk="0" hangingPunct="1">
                        <a:lnSpc>
                          <a:spcPct val="90000"/>
                        </a:lnSpc>
                        <a:spcBef>
                          <a:spcPct val="0"/>
                        </a:spcBef>
                        <a:spcAft>
                          <a:spcPct val="0"/>
                        </a:spcAft>
                        <a:buClr>
                          <a:srgbClr val="CDB87E"/>
                        </a:buClr>
                        <a:buSzTx/>
                        <a:buFontTx/>
                        <a:buNone/>
                        <a:tabLst/>
                        <a:defRPr/>
                      </a:pPr>
                      <a:endParaRPr lang="en-US" sz="2000" b="1" kern="1200" baseline="0" dirty="0">
                        <a:solidFill>
                          <a:srgbClr val="FFFFFF"/>
                        </a:solidFill>
                        <a:latin typeface="Eurostile LT Std Bold" pitchFamily="34" charset="0"/>
                        <a:ea typeface="+mn-ea"/>
                        <a:cs typeface="+mn-cs"/>
                      </a:endParaRPr>
                    </a:p>
                    <a:p>
                      <a:pPr marL="0" marR="0" lvl="0" indent="0" algn="ctr" defTabSz="1244600" rtl="0" eaLnBrk="1" fontAlgn="base" latinLnBrk="0" hangingPunct="1">
                        <a:lnSpc>
                          <a:spcPct val="90000"/>
                        </a:lnSpc>
                        <a:spcBef>
                          <a:spcPct val="0"/>
                        </a:spcBef>
                        <a:spcAft>
                          <a:spcPct val="0"/>
                        </a:spcAft>
                        <a:buClr>
                          <a:srgbClr val="CDB87E"/>
                        </a:buClr>
                        <a:buSzTx/>
                        <a:buFontTx/>
                        <a:buNone/>
                        <a:tabLst/>
                        <a:defRPr/>
                      </a:pPr>
                      <a:r>
                        <a:rPr lang="en-US" sz="2000" b="1" kern="1200" baseline="0" dirty="0">
                          <a:solidFill>
                            <a:srgbClr val="FFFFFF"/>
                          </a:solidFill>
                          <a:latin typeface="Eurostile LT Std Bold" pitchFamily="34" charset="0"/>
                          <a:ea typeface="+mn-ea"/>
                          <a:cs typeface="+mn-cs"/>
                        </a:rPr>
                        <a:t>Colombia</a:t>
                      </a:r>
                      <a:endParaRPr lang="en-CH" sz="2000" b="1" kern="1200" baseline="0" dirty="0">
                        <a:solidFill>
                          <a:srgbClr val="FFFFFF"/>
                        </a:solidFill>
                        <a:latin typeface="Eurostile LT Std Bold" pitchFamily="34" charset="0"/>
                        <a:ea typeface="+mn-ea"/>
                        <a:cs typeface="+mn-cs"/>
                      </a:endParaRPr>
                    </a:p>
                    <a:p>
                      <a:pPr marL="0" lvl="0" indent="0" algn="ctr" defTabSz="1244600" rtl="0" eaLnBrk="1" fontAlgn="base" hangingPunct="1">
                        <a:lnSpc>
                          <a:spcPct val="90000"/>
                        </a:lnSpc>
                        <a:spcBef>
                          <a:spcPct val="0"/>
                        </a:spcBef>
                        <a:spcAft>
                          <a:spcPct val="0"/>
                        </a:spcAft>
                        <a:buClr>
                          <a:srgbClr val="CDB87E"/>
                        </a:buClr>
                        <a:buNone/>
                      </a:pPr>
                      <a:endParaRPr lang="en-CH" sz="2000" b="1" kern="1200" baseline="0" dirty="0">
                        <a:solidFill>
                          <a:srgbClr val="FFFFFF"/>
                        </a:solidFill>
                        <a:latin typeface="Eurostile LT Std Bold" pitchFamily="34" charset="0"/>
                        <a:ea typeface="+mn-ea"/>
                        <a:cs typeface="Arial"/>
                      </a:endParaRPr>
                    </a:p>
                  </a:txBody>
                  <a:tcPr anchor="ctr">
                    <a:solidFill>
                      <a:schemeClr val="accent1">
                        <a:lumMod val="75000"/>
                      </a:schemeClr>
                    </a:solidFill>
                  </a:tcPr>
                </a:tc>
                <a:extLst>
                  <a:ext uri="{0D108BD9-81ED-4DB2-BD59-A6C34878D82A}">
                    <a16:rowId xmlns:a16="http://schemas.microsoft.com/office/drawing/2014/main" val="3649660495"/>
                  </a:ext>
                </a:extLst>
              </a:tr>
              <a:tr h="964028">
                <a:tc>
                  <a:txBody>
                    <a:bodyPr/>
                    <a:lstStyle/>
                    <a:p>
                      <a:pPr marL="0" lvl="0" indent="0" algn="ctr" defTabSz="1244600" rtl="0" eaLnBrk="1" fontAlgn="base" hangingPunct="1">
                        <a:lnSpc>
                          <a:spcPct val="90000"/>
                        </a:lnSpc>
                        <a:spcBef>
                          <a:spcPct val="0"/>
                        </a:spcBef>
                        <a:spcAft>
                          <a:spcPct val="0"/>
                        </a:spcAft>
                        <a:buClr>
                          <a:srgbClr val="CDB87E"/>
                        </a:buClr>
                        <a:buNone/>
                      </a:pPr>
                      <a:r>
                        <a:rPr lang="en-US" sz="2000" b="1" kern="1200" baseline="0" dirty="0">
                          <a:solidFill>
                            <a:srgbClr val="FFC000"/>
                          </a:solidFill>
                          <a:latin typeface="Eurostile LT Std Bold" pitchFamily="34" charset="0"/>
                          <a:ea typeface="+mn-ea"/>
                          <a:cs typeface="Arial"/>
                        </a:rPr>
                        <a:t>South Africa</a:t>
                      </a:r>
                      <a:endParaRPr lang="en-CH" sz="2000" b="1" kern="1200" baseline="0" dirty="0">
                        <a:solidFill>
                          <a:srgbClr val="FFC000"/>
                        </a:solidFill>
                        <a:latin typeface="Eurostile LT Std Bold" pitchFamily="34" charset="0"/>
                        <a:ea typeface="+mn-ea"/>
                        <a:cs typeface="Arial"/>
                      </a:endParaRPr>
                    </a:p>
                  </a:txBody>
                  <a:tcPr anchor="ctr">
                    <a:solidFill>
                      <a:schemeClr val="accent1">
                        <a:lumMod val="75000"/>
                      </a:schemeClr>
                    </a:solidFill>
                  </a:tcPr>
                </a:tc>
                <a:tc>
                  <a:txBody>
                    <a:bodyPr/>
                    <a:lstStyle/>
                    <a:p>
                      <a:pPr marL="0" lvl="0" indent="0" algn="ctr" defTabSz="1244600" rtl="0" eaLnBrk="1" fontAlgn="base" hangingPunct="1">
                        <a:lnSpc>
                          <a:spcPct val="90000"/>
                        </a:lnSpc>
                        <a:spcBef>
                          <a:spcPct val="0"/>
                        </a:spcBef>
                        <a:spcAft>
                          <a:spcPct val="0"/>
                        </a:spcAft>
                        <a:buClr>
                          <a:srgbClr val="CDB87E"/>
                        </a:buClr>
                        <a:buNone/>
                      </a:pPr>
                      <a:r>
                        <a:rPr lang="en-US" sz="2000" b="1" kern="1200" baseline="0" dirty="0">
                          <a:solidFill>
                            <a:srgbClr val="FFFFFF"/>
                          </a:solidFill>
                          <a:latin typeface="Eurostile LT Std Bold" pitchFamily="34" charset="0"/>
                          <a:ea typeface="+mn-ea"/>
                          <a:cs typeface="Arial"/>
                        </a:rPr>
                        <a:t>Guatemala</a:t>
                      </a:r>
                      <a:endParaRPr lang="en-CH" sz="2000" b="1" kern="1200" baseline="0" dirty="0">
                        <a:solidFill>
                          <a:srgbClr val="FFFFFF"/>
                        </a:solidFill>
                        <a:latin typeface="Eurostile LT Std Bold" pitchFamily="34" charset="0"/>
                        <a:ea typeface="+mn-ea"/>
                        <a:cs typeface="Arial"/>
                      </a:endParaRPr>
                    </a:p>
                  </a:txBody>
                  <a:tcPr anchor="ctr">
                    <a:solidFill>
                      <a:schemeClr val="accent1">
                        <a:lumMod val="75000"/>
                      </a:schemeClr>
                    </a:solidFill>
                  </a:tcPr>
                </a:tc>
                <a:extLst>
                  <a:ext uri="{0D108BD9-81ED-4DB2-BD59-A6C34878D82A}">
                    <a16:rowId xmlns:a16="http://schemas.microsoft.com/office/drawing/2014/main" val="363926818"/>
                  </a:ext>
                </a:extLst>
              </a:tr>
            </a:tbl>
          </a:graphicData>
        </a:graphic>
      </p:graphicFrame>
      <p:sp>
        <p:nvSpPr>
          <p:cNvPr id="5" name="Title 3">
            <a:extLst>
              <a:ext uri="{FF2B5EF4-FFF2-40B4-BE49-F238E27FC236}">
                <a16:creationId xmlns:a16="http://schemas.microsoft.com/office/drawing/2014/main" id="{86C819F9-3313-4377-84CB-7B0C84A9C250}"/>
              </a:ext>
            </a:extLst>
          </p:cNvPr>
          <p:cNvSpPr txBox="1">
            <a:spLocks/>
          </p:cNvSpPr>
          <p:nvPr/>
        </p:nvSpPr>
        <p:spPr bwMode="auto">
          <a:xfrm>
            <a:off x="971600" y="1124744"/>
            <a:ext cx="7488832" cy="64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lgn="ctr" rtl="0" eaLnBrk="1" fontAlgn="base" hangingPunct="1">
              <a:spcBef>
                <a:spcPct val="0"/>
              </a:spcBef>
              <a:spcAft>
                <a:spcPct val="0"/>
              </a:spcAft>
              <a:defRPr sz="4000" b="1">
                <a:solidFill>
                  <a:srgbClr val="CDB87E"/>
                </a:solidFill>
                <a:latin typeface="Eurostile LT Std Bold"/>
                <a:ea typeface="+mj-ea"/>
                <a:cs typeface="+mj-cs"/>
              </a:defRPr>
            </a:lvl1pPr>
            <a:lvl2pPr algn="l" rtl="0" eaLnBrk="1" fontAlgn="base" hangingPunct="1">
              <a:spcBef>
                <a:spcPct val="0"/>
              </a:spcBef>
              <a:spcAft>
                <a:spcPct val="0"/>
              </a:spcAft>
              <a:defRPr sz="2800" b="1">
                <a:solidFill>
                  <a:srgbClr val="4F91CD"/>
                </a:solidFill>
                <a:latin typeface="Eurostile LT Std Bold" pitchFamily="34" charset="0"/>
                <a:cs typeface="Arial" charset="0"/>
              </a:defRPr>
            </a:lvl2pPr>
            <a:lvl3pPr algn="l" rtl="0" eaLnBrk="1" fontAlgn="base" hangingPunct="1">
              <a:spcBef>
                <a:spcPct val="0"/>
              </a:spcBef>
              <a:spcAft>
                <a:spcPct val="0"/>
              </a:spcAft>
              <a:defRPr sz="2800" b="1">
                <a:solidFill>
                  <a:srgbClr val="4F91CD"/>
                </a:solidFill>
                <a:latin typeface="Eurostile LT Std Bold" pitchFamily="34" charset="0"/>
                <a:cs typeface="Arial" charset="0"/>
              </a:defRPr>
            </a:lvl3pPr>
            <a:lvl4pPr algn="l" rtl="0" eaLnBrk="1" fontAlgn="base" hangingPunct="1">
              <a:spcBef>
                <a:spcPct val="0"/>
              </a:spcBef>
              <a:spcAft>
                <a:spcPct val="0"/>
              </a:spcAft>
              <a:defRPr sz="2800" b="1">
                <a:solidFill>
                  <a:srgbClr val="4F91CD"/>
                </a:solidFill>
                <a:latin typeface="Eurostile LT Std Bold" pitchFamily="34" charset="0"/>
                <a:cs typeface="Arial" charset="0"/>
              </a:defRPr>
            </a:lvl4pPr>
            <a:lvl5pPr algn="l" rtl="0" eaLnBrk="1" fontAlgn="base" hangingPunct="1">
              <a:spcBef>
                <a:spcPct val="0"/>
              </a:spcBef>
              <a:spcAft>
                <a:spcPct val="0"/>
              </a:spcAft>
              <a:defRPr sz="2800" b="1">
                <a:solidFill>
                  <a:srgbClr val="4F91CD"/>
                </a:solidFill>
                <a:latin typeface="Eurostile LT Std Bold" pitchFamily="34"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3200" dirty="0">
                <a:solidFill>
                  <a:srgbClr val="4F91CD"/>
                </a:solidFill>
              </a:rPr>
              <a:t>Project Beneficiary countries</a:t>
            </a:r>
          </a:p>
        </p:txBody>
      </p:sp>
    </p:spTree>
    <p:extLst>
      <p:ext uri="{BB962C8B-B14F-4D97-AF65-F5344CB8AC3E}">
        <p14:creationId xmlns:p14="http://schemas.microsoft.com/office/powerpoint/2010/main" val="1418946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712752-D4B6-4B58-9397-D54C54C45948}"/>
              </a:ext>
            </a:extLst>
          </p:cNvPr>
          <p:cNvSpPr txBox="1"/>
          <p:nvPr/>
        </p:nvSpPr>
        <p:spPr>
          <a:xfrm>
            <a:off x="683568" y="908720"/>
            <a:ext cx="6624736" cy="523220"/>
          </a:xfrm>
          <a:prstGeom prst="rect">
            <a:avLst/>
          </a:prstGeom>
          <a:noFill/>
        </p:spPr>
        <p:txBody>
          <a:bodyPr wrap="square" rtlCol="0">
            <a:spAutoFit/>
          </a:bodyPr>
          <a:lstStyle/>
          <a:p>
            <a:r>
              <a:rPr lang="en-US" sz="2800" b="1" kern="0" dirty="0">
                <a:solidFill>
                  <a:srgbClr val="CDB87E"/>
                </a:solidFill>
                <a:latin typeface="Eurostile LT Std Bold"/>
                <a:ea typeface="+mj-ea"/>
                <a:cs typeface="+mj-cs"/>
              </a:rPr>
              <a:t>Current Progress of the DA Project Phase</a:t>
            </a:r>
            <a:endParaRPr lang="en-US" sz="2000" dirty="0"/>
          </a:p>
        </p:txBody>
      </p:sp>
      <p:graphicFrame>
        <p:nvGraphicFramePr>
          <p:cNvPr id="6" name="Diagram 5">
            <a:extLst>
              <a:ext uri="{FF2B5EF4-FFF2-40B4-BE49-F238E27FC236}">
                <a16:creationId xmlns:a16="http://schemas.microsoft.com/office/drawing/2014/main" id="{6F4C4D46-648C-4184-8DB9-6D0DB340243F}"/>
              </a:ext>
            </a:extLst>
          </p:cNvPr>
          <p:cNvGraphicFramePr/>
          <p:nvPr>
            <p:extLst>
              <p:ext uri="{D42A27DB-BD31-4B8C-83A1-F6EECF244321}">
                <p14:modId xmlns:p14="http://schemas.microsoft.com/office/powerpoint/2010/main" val="3641402970"/>
              </p:ext>
            </p:extLst>
          </p:nvPr>
        </p:nvGraphicFramePr>
        <p:xfrm>
          <a:off x="2123728" y="1772816"/>
          <a:ext cx="6552728"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rrow: Right 1">
            <a:extLst>
              <a:ext uri="{FF2B5EF4-FFF2-40B4-BE49-F238E27FC236}">
                <a16:creationId xmlns:a16="http://schemas.microsoft.com/office/drawing/2014/main" id="{46F80631-29EF-4752-955F-9E7551AE51A7}"/>
              </a:ext>
            </a:extLst>
          </p:cNvPr>
          <p:cNvSpPr/>
          <p:nvPr/>
        </p:nvSpPr>
        <p:spPr>
          <a:xfrm>
            <a:off x="179512" y="3357271"/>
            <a:ext cx="1656184"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340AE16-2588-46D7-8F1C-4E4B62C7A6B4}"/>
              </a:ext>
            </a:extLst>
          </p:cNvPr>
          <p:cNvSpPr txBox="1"/>
          <p:nvPr/>
        </p:nvSpPr>
        <p:spPr>
          <a:xfrm>
            <a:off x="215461" y="3496641"/>
            <a:ext cx="1899804" cy="369332"/>
          </a:xfrm>
          <a:prstGeom prst="rect">
            <a:avLst/>
          </a:prstGeom>
          <a:noFill/>
        </p:spPr>
        <p:txBody>
          <a:bodyPr wrap="square" rtlCol="0">
            <a:spAutoFit/>
          </a:bodyPr>
          <a:lstStyle/>
          <a:p>
            <a:r>
              <a:rPr lang="en-US" b="1" dirty="0">
                <a:solidFill>
                  <a:srgbClr val="253DEF"/>
                </a:solidFill>
                <a:latin typeface="Eurostile LT Std" panose="020B0504020202050204" pitchFamily="34" charset="0"/>
                <a:cs typeface="Arial"/>
              </a:rPr>
              <a:t>Current Phase</a:t>
            </a:r>
          </a:p>
        </p:txBody>
      </p:sp>
    </p:spTree>
    <p:extLst>
      <p:ext uri="{BB962C8B-B14F-4D97-AF65-F5344CB8AC3E}">
        <p14:creationId xmlns:p14="http://schemas.microsoft.com/office/powerpoint/2010/main" val="2535411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82835A1-2020-4F73-A86A-CDB1FD727104}"/>
              </a:ext>
            </a:extLst>
          </p:cNvPr>
          <p:cNvSpPr>
            <a:spLocks noGrp="1"/>
          </p:cNvSpPr>
          <p:nvPr>
            <p:ph idx="1"/>
          </p:nvPr>
        </p:nvSpPr>
        <p:spPr>
          <a:xfrm>
            <a:off x="468040" y="1556792"/>
            <a:ext cx="8064896" cy="4781128"/>
          </a:xfrm>
        </p:spPr>
        <p:txBody>
          <a:bodyPr/>
          <a:lstStyle/>
          <a:p>
            <a:pPr marL="0" marR="0" indent="0" algn="just" fontAlgn="base">
              <a:spcBef>
                <a:spcPts val="0"/>
              </a:spcBef>
              <a:spcAft>
                <a:spcPts val="0"/>
              </a:spcAft>
              <a:buNone/>
            </a:pPr>
            <a:r>
              <a:rPr lang="en-US" sz="2000" b="1" dirty="0"/>
              <a:t>To deliver a training for the key experts and stakeholders in the area of sustainability/SDG reporting </a:t>
            </a:r>
            <a:r>
              <a:rPr lang="en-US" sz="2000" dirty="0"/>
              <a:t>as a set of capacity building activities in South Africa with a view to:</a:t>
            </a:r>
          </a:p>
          <a:p>
            <a:pPr marL="798513" indent="-509588" algn="just">
              <a:spcBef>
                <a:spcPts val="1200"/>
              </a:spcBef>
              <a:spcAft>
                <a:spcPts val="0"/>
              </a:spcAft>
              <a:buFont typeface="Wingdings" panose="05000000000000000000" pitchFamily="2" charset="2"/>
              <a:buChar char="ü"/>
            </a:pPr>
            <a:r>
              <a:rPr lang="en-US" sz="2000" dirty="0"/>
              <a:t>Present the “Guidance on core indicators for entity reporting on contribution towards implementation of Sustainability Development Goals" (GCI);</a:t>
            </a:r>
          </a:p>
          <a:p>
            <a:pPr marL="798513" indent="-509588" algn="just">
              <a:spcBef>
                <a:spcPts val="1200"/>
              </a:spcBef>
              <a:spcAft>
                <a:spcPts val="0"/>
              </a:spcAft>
              <a:buFont typeface="Wingdings" panose="05000000000000000000" pitchFamily="2" charset="2"/>
              <a:buChar char="ü"/>
            </a:pPr>
            <a:r>
              <a:rPr lang="en-US" sz="2000" dirty="0"/>
              <a:t>Inform on the findings of the conducted case studies in South Africa and other countries; </a:t>
            </a:r>
          </a:p>
          <a:p>
            <a:pPr marL="798513" indent="-509588" algn="just">
              <a:spcBef>
                <a:spcPts val="1200"/>
              </a:spcBef>
              <a:spcAft>
                <a:spcPts val="0"/>
              </a:spcAft>
              <a:buFont typeface="Wingdings" panose="05000000000000000000" pitchFamily="2" charset="2"/>
              <a:buChar char="ü"/>
            </a:pPr>
            <a:r>
              <a:rPr lang="en-US" sz="2000" dirty="0"/>
              <a:t>Share an update on the international trends and developments in this area. </a:t>
            </a:r>
          </a:p>
          <a:p>
            <a:pPr marL="347663" marR="0" indent="-290513" algn="just" fontAlgn="base">
              <a:spcBef>
                <a:spcPts val="1200"/>
              </a:spcBef>
              <a:spcAft>
                <a:spcPts val="600"/>
              </a:spcAft>
            </a:pPr>
            <a:endParaRPr lang="en-CH" sz="1600" dirty="0"/>
          </a:p>
        </p:txBody>
      </p:sp>
      <p:sp>
        <p:nvSpPr>
          <p:cNvPr id="8" name="Title 7">
            <a:extLst>
              <a:ext uri="{FF2B5EF4-FFF2-40B4-BE49-F238E27FC236}">
                <a16:creationId xmlns:a16="http://schemas.microsoft.com/office/drawing/2014/main" id="{6511DED7-4E40-4696-B36D-56DCA5D5BFF0}"/>
              </a:ext>
            </a:extLst>
          </p:cNvPr>
          <p:cNvSpPr>
            <a:spLocks noGrp="1"/>
          </p:cNvSpPr>
          <p:nvPr>
            <p:ph type="title"/>
          </p:nvPr>
        </p:nvSpPr>
        <p:spPr>
          <a:xfrm>
            <a:off x="468040" y="702376"/>
            <a:ext cx="7848872" cy="648072"/>
          </a:xfrm>
        </p:spPr>
        <p:txBody>
          <a:bodyPr/>
          <a:lstStyle/>
          <a:p>
            <a:r>
              <a:rPr lang="fr-FR" sz="3600" dirty="0"/>
              <a:t>Meeting Objective </a:t>
            </a:r>
            <a:endParaRPr lang="en-CH" sz="3600" dirty="0"/>
          </a:p>
        </p:txBody>
      </p:sp>
    </p:spTree>
    <p:extLst>
      <p:ext uri="{BB962C8B-B14F-4D97-AF65-F5344CB8AC3E}">
        <p14:creationId xmlns:p14="http://schemas.microsoft.com/office/powerpoint/2010/main" val="323868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242D-1A9D-48BF-AD48-319098D60F08}"/>
              </a:ext>
            </a:extLst>
          </p:cNvPr>
          <p:cNvSpPr>
            <a:spLocks noGrp="1"/>
          </p:cNvSpPr>
          <p:nvPr>
            <p:ph type="ctrTitle"/>
          </p:nvPr>
        </p:nvSpPr>
        <p:spPr/>
        <p:txBody>
          <a:bodyPr/>
          <a:lstStyle/>
          <a:p>
            <a:r>
              <a:rPr lang="en-US" dirty="0"/>
              <a:t>INTERNATIONAL TRENDS</a:t>
            </a:r>
          </a:p>
        </p:txBody>
      </p:sp>
      <p:sp>
        <p:nvSpPr>
          <p:cNvPr id="3" name="Subtitle 2">
            <a:extLst>
              <a:ext uri="{FF2B5EF4-FFF2-40B4-BE49-F238E27FC236}">
                <a16:creationId xmlns:a16="http://schemas.microsoft.com/office/drawing/2014/main" id="{047D04AA-F3EC-4701-AD1D-67A672BB7F32}"/>
              </a:ext>
            </a:extLst>
          </p:cNvPr>
          <p:cNvSpPr>
            <a:spLocks noGrp="1"/>
          </p:cNvSpPr>
          <p:nvPr>
            <p:ph type="subTitle" idx="1"/>
          </p:nvPr>
        </p:nvSpPr>
        <p:spPr/>
        <p:txBody>
          <a:bodyPr/>
          <a:lstStyle/>
          <a:p>
            <a:r>
              <a:rPr lang="en-US" dirty="0"/>
              <a:t>Sustainability Reporting</a:t>
            </a:r>
          </a:p>
        </p:txBody>
      </p:sp>
    </p:spTree>
    <p:extLst>
      <p:ext uri="{BB962C8B-B14F-4D97-AF65-F5344CB8AC3E}">
        <p14:creationId xmlns:p14="http://schemas.microsoft.com/office/powerpoint/2010/main" val="3658355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D0232E0-2211-49B9-AE5F-D25D7461F758}"/>
              </a:ext>
            </a:extLst>
          </p:cNvPr>
          <p:cNvSpPr>
            <a:spLocks noGrp="1"/>
          </p:cNvSpPr>
          <p:nvPr>
            <p:ph idx="1"/>
          </p:nvPr>
        </p:nvSpPr>
        <p:spPr>
          <a:xfrm>
            <a:off x="206912" y="1616583"/>
            <a:ext cx="8426369" cy="4781128"/>
          </a:xfrm>
        </p:spPr>
        <p:txBody>
          <a:bodyPr>
            <a:noAutofit/>
          </a:bodyPr>
          <a:lstStyle/>
          <a:p>
            <a:pPr marL="0" marR="0" indent="0" algn="just">
              <a:lnSpc>
                <a:spcPct val="107000"/>
              </a:lnSpc>
              <a:spcBef>
                <a:spcPts val="1200"/>
              </a:spcBef>
              <a:spcAft>
                <a:spcPts val="800"/>
              </a:spcAft>
              <a:buNone/>
            </a:pPr>
            <a:r>
              <a:rPr lang="en-US" sz="1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During 2020 and 2021, a series of key international developments in this area took place:</a:t>
            </a:r>
          </a:p>
          <a:p>
            <a:pPr marR="0" algn="just">
              <a:lnSpc>
                <a:spcPct val="107000"/>
              </a:lnSpc>
              <a:spcBef>
                <a:spcPts val="1200"/>
              </a:spcBef>
              <a:spcAft>
                <a:spcPts val="800"/>
              </a:spcAft>
            </a:pPr>
            <a:r>
              <a:rPr lang="en-US" sz="1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In September 2020, an open letter was sent by CDP, CDSB, GRI, IIRC and SASB to the International Organization of Securities Commissions (IOSCO), in which they express their </a:t>
            </a:r>
            <a:r>
              <a:rPr lang="en-US" sz="1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support to the foundation of a global architecture for sustainability disclosures</a:t>
            </a:r>
            <a:r>
              <a:rPr lang="en-US" sz="1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that enables consistent reporting of information that is relevant for enterprise value creation.</a:t>
            </a:r>
          </a:p>
          <a:p>
            <a:pPr algn="just">
              <a:lnSpc>
                <a:spcPct val="107000"/>
              </a:lnSpc>
              <a:spcBef>
                <a:spcPts val="1200"/>
              </a:spcBef>
              <a:spcAft>
                <a:spcPts val="800"/>
              </a:spcAft>
            </a:pPr>
            <a:r>
              <a:rPr lang="en-US" sz="1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Consultation paper on Sustainability Reporting issued by the </a:t>
            </a:r>
            <a:r>
              <a:rPr lang="en-US" sz="1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IFRS Foundation proposed the creation of a Global Sustainability Standards Board. </a:t>
            </a:r>
            <a:r>
              <a:rPr lang="en-US" sz="1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Trustees welcomed the collaboration with IOSCO</a:t>
            </a:r>
            <a:r>
              <a:rPr lang="en-US" sz="1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sz="1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They aim to make a final determination about a new board before United Nations COP26 conference that takes place in November 2021.</a:t>
            </a:r>
          </a:p>
          <a:p>
            <a:pPr marR="0" algn="just">
              <a:lnSpc>
                <a:spcPct val="107000"/>
              </a:lnSpc>
              <a:spcBef>
                <a:spcPts val="1200"/>
              </a:spcBef>
              <a:spcAft>
                <a:spcPts val="800"/>
              </a:spcAft>
            </a:pPr>
            <a:endParaRPr lang="en-US" sz="1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endParaRPr lang="en-US" sz="1600" dirty="0"/>
          </a:p>
        </p:txBody>
      </p:sp>
      <p:sp>
        <p:nvSpPr>
          <p:cNvPr id="4" name="Title 3">
            <a:extLst>
              <a:ext uri="{FF2B5EF4-FFF2-40B4-BE49-F238E27FC236}">
                <a16:creationId xmlns:a16="http://schemas.microsoft.com/office/drawing/2014/main" id="{423DD4E1-5BA3-404F-80E4-4263F7F262AB}"/>
              </a:ext>
            </a:extLst>
          </p:cNvPr>
          <p:cNvSpPr>
            <a:spLocks noGrp="1"/>
          </p:cNvSpPr>
          <p:nvPr>
            <p:ph type="title"/>
          </p:nvPr>
        </p:nvSpPr>
        <p:spPr>
          <a:xfrm>
            <a:off x="206912" y="968511"/>
            <a:ext cx="9053819" cy="648072"/>
          </a:xfrm>
        </p:spPr>
        <p:txBody>
          <a:bodyPr>
            <a:noAutofit/>
          </a:bodyPr>
          <a:lstStyle/>
          <a:p>
            <a:r>
              <a:rPr lang="en-US" b="1" kern="0" dirty="0">
                <a:solidFill>
                  <a:srgbClr val="4F91CD"/>
                </a:solidFill>
                <a:latin typeface="Eurostile LT Std Bold"/>
              </a:rPr>
              <a:t>Key international developments in this area of sustainability reporting</a:t>
            </a:r>
          </a:p>
        </p:txBody>
      </p:sp>
    </p:spTree>
    <p:extLst>
      <p:ext uri="{BB962C8B-B14F-4D97-AF65-F5344CB8AC3E}">
        <p14:creationId xmlns:p14="http://schemas.microsoft.com/office/powerpoint/2010/main" val="4223977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D0232E0-2211-49B9-AE5F-D25D7461F758}"/>
              </a:ext>
            </a:extLst>
          </p:cNvPr>
          <p:cNvSpPr>
            <a:spLocks noGrp="1"/>
          </p:cNvSpPr>
          <p:nvPr>
            <p:ph idx="1"/>
          </p:nvPr>
        </p:nvSpPr>
        <p:spPr>
          <a:xfrm>
            <a:off x="144152" y="1593076"/>
            <a:ext cx="8266222" cy="4781128"/>
          </a:xfrm>
        </p:spPr>
        <p:txBody>
          <a:bodyPr>
            <a:noAutofit/>
          </a:bodyPr>
          <a:lstStyle/>
          <a:p>
            <a:pPr marR="0" algn="just">
              <a:spcBef>
                <a:spcPts val="600"/>
              </a:spcBef>
              <a:spcAft>
                <a:spcPts val="800"/>
              </a:spcAft>
            </a:pPr>
            <a:r>
              <a:rPr lang="en-US" sz="1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In June 2020 the European Commission issued </a:t>
            </a:r>
            <a:r>
              <a:rPr lang="en-US" sz="1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 request to undertake preparatory work for possible EU non-financial reporting standards </a:t>
            </a:r>
            <a:r>
              <a:rPr lang="en-US" sz="1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in a revised Non-Financial Reporting Directive.</a:t>
            </a:r>
          </a:p>
          <a:p>
            <a:pPr algn="just">
              <a:spcBef>
                <a:spcPts val="600"/>
              </a:spcBef>
              <a:spcAft>
                <a:spcPts val="800"/>
              </a:spcAft>
            </a:pPr>
            <a:r>
              <a:rPr lang="en-US" sz="1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In March 2021 the European Financial Reporting Advisory Group </a:t>
            </a:r>
            <a:r>
              <a:rPr lang="en-US" sz="1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(EFRAG) set out recommendations on the development of EU sustainability reporting standards.</a:t>
            </a:r>
          </a:p>
          <a:p>
            <a:pPr algn="just">
              <a:spcBef>
                <a:spcPts val="600"/>
              </a:spcBef>
              <a:spcAft>
                <a:spcPts val="800"/>
              </a:spcAft>
            </a:pPr>
            <a:r>
              <a:rPr lang="en-US" sz="1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World Economic Forum </a:t>
            </a:r>
            <a:r>
              <a:rPr lang="en-US" sz="1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released a set of </a:t>
            </a:r>
            <a:r>
              <a:rPr lang="en-US" sz="1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universal environmental, social and governance (ESG) metrics </a:t>
            </a:r>
            <a:r>
              <a:rPr lang="en-US" sz="1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and disclosures to promote reporting by companies on non-financial issues. </a:t>
            </a:r>
          </a:p>
          <a:p>
            <a:pPr marR="0" algn="just">
              <a:lnSpc>
                <a:spcPct val="107000"/>
              </a:lnSpc>
              <a:spcBef>
                <a:spcPts val="600"/>
              </a:spcBef>
              <a:spcAft>
                <a:spcPts val="800"/>
              </a:spcAft>
            </a:pPr>
            <a:r>
              <a:rPr lang="en-US" sz="1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Value Reporting Foundation </a:t>
            </a:r>
            <a:r>
              <a:rPr lang="en-US" sz="1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merges the SASB and IIRC into an international organization that maintains the Integrated Reporting Framework, advocates integrated thinking, and </a:t>
            </a:r>
            <a:r>
              <a:rPr lang="en-US" sz="1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sets sustainability disclosure standards for enterprise value creation. </a:t>
            </a:r>
          </a:p>
          <a:p>
            <a:pPr algn="just">
              <a:spcBef>
                <a:spcPts val="1200"/>
              </a:spcBef>
              <a:spcAft>
                <a:spcPts val="800"/>
              </a:spcAft>
            </a:pPr>
            <a:endParaRPr lang="en-US" sz="1800" b="1" dirty="0">
              <a:solidFill>
                <a:srgbClr val="000000"/>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423DD4E1-5BA3-404F-80E4-4263F7F262AB}"/>
              </a:ext>
            </a:extLst>
          </p:cNvPr>
          <p:cNvSpPr>
            <a:spLocks noGrp="1"/>
          </p:cNvSpPr>
          <p:nvPr>
            <p:ph type="title"/>
          </p:nvPr>
        </p:nvSpPr>
        <p:spPr>
          <a:xfrm>
            <a:off x="144151" y="945004"/>
            <a:ext cx="9145763" cy="648072"/>
          </a:xfrm>
        </p:spPr>
        <p:txBody>
          <a:bodyPr>
            <a:noAutofit/>
          </a:bodyPr>
          <a:lstStyle/>
          <a:p>
            <a:r>
              <a:rPr lang="en-US" sz="2700" b="1" kern="0" dirty="0">
                <a:solidFill>
                  <a:srgbClr val="4F91CD"/>
                </a:solidFill>
                <a:latin typeface="Eurostile LT Std Bold"/>
              </a:rPr>
              <a:t>Key international developments in this area of sustainability reporting</a:t>
            </a:r>
          </a:p>
        </p:txBody>
      </p:sp>
    </p:spTree>
    <p:extLst>
      <p:ext uri="{BB962C8B-B14F-4D97-AF65-F5344CB8AC3E}">
        <p14:creationId xmlns:p14="http://schemas.microsoft.com/office/powerpoint/2010/main" val="1469607595"/>
      </p:ext>
    </p:extLst>
  </p:cSld>
  <p:clrMapOvr>
    <a:masterClrMapping/>
  </p:clrMapOvr>
</p:sld>
</file>

<file path=ppt/theme/theme1.xml><?xml version="1.0" encoding="utf-8"?>
<a:theme xmlns:a="http://schemas.openxmlformats.org/drawingml/2006/main" name="UNCTAD_logo_template_2003">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CTAD_logo_template_2003">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9820</TotalTime>
  <Words>3074</Words>
  <Application>Microsoft Office PowerPoint</Application>
  <PresentationFormat>On-screen Show (4:3)</PresentationFormat>
  <Paragraphs>357</Paragraphs>
  <Slides>39</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Arial</vt:lpstr>
      <vt:lpstr>Calibri</vt:lpstr>
      <vt:lpstr>Calibri Light</vt:lpstr>
      <vt:lpstr>Eurostile LT Std</vt:lpstr>
      <vt:lpstr>Eurostile LT Std Bold</vt:lpstr>
      <vt:lpstr>Helvetica Neue</vt:lpstr>
      <vt:lpstr>HelveticaNeueLT Std Med</vt:lpstr>
      <vt:lpstr>Wingdings</vt:lpstr>
      <vt:lpstr>UNCTAD_logo_template_2003</vt:lpstr>
      <vt:lpstr>1_UNCTAD_logo_template_2003</vt:lpstr>
      <vt:lpstr>UNCTAD  11TH TRANCHE OF THE DEVELOPMENT ACCOUNT NATIONAL WORKSHOP </vt:lpstr>
      <vt:lpstr>PowerPoint Presentation</vt:lpstr>
      <vt:lpstr>PowerPoint Presentation</vt:lpstr>
      <vt:lpstr>PowerPoint Presentation</vt:lpstr>
      <vt:lpstr>PowerPoint Presentation</vt:lpstr>
      <vt:lpstr>Meeting Objective </vt:lpstr>
      <vt:lpstr>INTERNATIONAL TRENDS</vt:lpstr>
      <vt:lpstr>Key international developments in this area of sustainability reporting</vt:lpstr>
      <vt:lpstr>Key international developments in this area of sustainability reporting</vt:lpstr>
      <vt:lpstr>UNCTAD Guidance</vt:lpstr>
      <vt:lpstr>Introduction: rationale and objective to SDG Reporting</vt:lpstr>
      <vt:lpstr>PowerPoint Presentation</vt:lpstr>
      <vt:lpstr>SDG 12.6.1: Methodological Development </vt:lpstr>
      <vt:lpstr>PowerPoint Presentation</vt:lpstr>
      <vt:lpstr>The objective of the GCI guidance  </vt:lpstr>
      <vt:lpstr>PowerPoint Presentation</vt:lpstr>
      <vt:lpstr>Key users of the core SDG indicators by entities  </vt:lpstr>
      <vt:lpstr>Underlying principles on core SDG indicators selection and reporting </vt:lpstr>
      <vt:lpstr>Key methodological points</vt:lpstr>
      <vt:lpstr>Selection criteria</vt:lpstr>
      <vt:lpstr>Reporting Principle</vt:lpstr>
      <vt:lpstr>PowerPoint Presentation</vt:lpstr>
      <vt:lpstr>4. Areas of Core Indicators</vt:lpstr>
      <vt:lpstr>GCI Practical Implementation: Case Studies</vt:lpstr>
      <vt:lpstr>Companies participating at case studies</vt:lpstr>
      <vt:lpstr>Companies participating at case studies</vt:lpstr>
      <vt:lpstr>Most companies were able to provide data on most of the core indicators</vt:lpstr>
      <vt:lpstr>Significant improvement in the number of UNCTAD core indicators disclosed by companies in sustainability reports </vt:lpstr>
      <vt:lpstr>Reasons for non-disclosure</vt:lpstr>
      <vt:lpstr>SMEs</vt:lpstr>
      <vt:lpstr>PowerPoint Presentation</vt:lpstr>
      <vt:lpstr>PowerPoint Presentation</vt:lpstr>
      <vt:lpstr>Training Slides and E-learning prepared</vt:lpstr>
      <vt:lpstr>Supporting Materials</vt:lpstr>
      <vt:lpstr>PowerPoint Presentation</vt:lpstr>
      <vt:lpstr>PowerPoint Presentation</vt:lpstr>
      <vt:lpstr>Please complete the Feedback Form  </vt:lpstr>
      <vt:lpstr>ISAR Honours Call 2021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UNCTAD-ISAR 11TH TRANCHE OF THE DEVELOPMENT ACCOUNT</dc:title>
  <dc:creator>Zijun Zhou</dc:creator>
  <cp:lastModifiedBy>Elena Botvina</cp:lastModifiedBy>
  <cp:revision>102</cp:revision>
  <dcterms:created xsi:type="dcterms:W3CDTF">2019-05-16T12:05:01Z</dcterms:created>
  <dcterms:modified xsi:type="dcterms:W3CDTF">2021-07-12T08:50:36Z</dcterms:modified>
</cp:coreProperties>
</file>